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Azeret Mono ExtraBold"/>
      <p:bold r:id="rId27"/>
      <p:boldItalic r:id="rId28"/>
    </p:embeddedFont>
    <p:embeddedFont>
      <p:font typeface="Anaheim"/>
      <p:regular r:id="rId29"/>
    </p:embeddedFont>
    <p:embeddedFont>
      <p:font typeface="Jost"/>
      <p:regular r:id="rId30"/>
      <p:bold r:id="rId31"/>
      <p:italic r:id="rId32"/>
      <p:boldItalic r:id="rId33"/>
    </p:embeddedFont>
    <p:embeddedFont>
      <p:font typeface="Bebas Neue"/>
      <p:regular r:id="rId34"/>
    </p:embeddedFont>
    <p:embeddedFont>
      <p:font typeface="Azeret Mono"/>
      <p:regular r:id="rId35"/>
      <p:bold r:id="rId36"/>
      <p:italic r:id="rId37"/>
      <p:boldItalic r:id="rId38"/>
    </p:embeddedFont>
    <p:embeddedFont>
      <p:font typeface="Azeret Mono Medium"/>
      <p:regular r:id="rId39"/>
      <p:bold r:id="rId40"/>
      <p:italic r:id="rId41"/>
      <p:boldItalic r:id="rId42"/>
    </p:embeddedFont>
    <p:embeddedFont>
      <p:font typeface="PT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zeretMonoMedium-bold.fntdata"/><Relationship Id="rId20" Type="http://schemas.openxmlformats.org/officeDocument/2006/relationships/slide" Target="slides/slide16.xml"/><Relationship Id="rId42" Type="http://schemas.openxmlformats.org/officeDocument/2006/relationships/font" Target="fonts/AzeretMonoMedium-boldItalic.fntdata"/><Relationship Id="rId41" Type="http://schemas.openxmlformats.org/officeDocument/2006/relationships/font" Target="fonts/AzeretMonoMedium-italic.fntdata"/><Relationship Id="rId22" Type="http://schemas.openxmlformats.org/officeDocument/2006/relationships/slide" Target="slides/slide18.xml"/><Relationship Id="rId44" Type="http://schemas.openxmlformats.org/officeDocument/2006/relationships/font" Target="fonts/PTSans-bold.fntdata"/><Relationship Id="rId21" Type="http://schemas.openxmlformats.org/officeDocument/2006/relationships/slide" Target="slides/slide17.xml"/><Relationship Id="rId43" Type="http://schemas.openxmlformats.org/officeDocument/2006/relationships/font" Target="fonts/PTSans-regular.fntdata"/><Relationship Id="rId24" Type="http://schemas.openxmlformats.org/officeDocument/2006/relationships/slide" Target="slides/slide20.xml"/><Relationship Id="rId46" Type="http://schemas.openxmlformats.org/officeDocument/2006/relationships/font" Target="fonts/PTSans-boldItalic.fntdata"/><Relationship Id="rId23" Type="http://schemas.openxmlformats.org/officeDocument/2006/relationships/slide" Target="slides/slide19.xml"/><Relationship Id="rId45" Type="http://schemas.openxmlformats.org/officeDocument/2006/relationships/font" Target="fonts/PT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zeretMonoExtraBold-boldItalic.fntdata"/><Relationship Id="rId27" Type="http://schemas.openxmlformats.org/officeDocument/2006/relationships/font" Target="fonts/AzeretMonoExtra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nahei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Jost-bold.fntdata"/><Relationship Id="rId30" Type="http://schemas.openxmlformats.org/officeDocument/2006/relationships/font" Target="fonts/Jost-regular.fntdata"/><Relationship Id="rId11" Type="http://schemas.openxmlformats.org/officeDocument/2006/relationships/slide" Target="slides/slide7.xml"/><Relationship Id="rId33" Type="http://schemas.openxmlformats.org/officeDocument/2006/relationships/font" Target="fonts/Jost-boldItalic.fntdata"/><Relationship Id="rId10" Type="http://schemas.openxmlformats.org/officeDocument/2006/relationships/slide" Target="slides/slide6.xml"/><Relationship Id="rId32" Type="http://schemas.openxmlformats.org/officeDocument/2006/relationships/font" Target="fonts/Jost-italic.fntdata"/><Relationship Id="rId13" Type="http://schemas.openxmlformats.org/officeDocument/2006/relationships/slide" Target="slides/slide9.xml"/><Relationship Id="rId35" Type="http://schemas.openxmlformats.org/officeDocument/2006/relationships/font" Target="fonts/AzeretMono-regular.fntdata"/><Relationship Id="rId12" Type="http://schemas.openxmlformats.org/officeDocument/2006/relationships/slide" Target="slides/slide8.xml"/><Relationship Id="rId34" Type="http://schemas.openxmlformats.org/officeDocument/2006/relationships/font" Target="fonts/BebasNeue-regular.fntdata"/><Relationship Id="rId15" Type="http://schemas.openxmlformats.org/officeDocument/2006/relationships/slide" Target="slides/slide11.xml"/><Relationship Id="rId37" Type="http://schemas.openxmlformats.org/officeDocument/2006/relationships/font" Target="fonts/AzeretMono-italic.fntdata"/><Relationship Id="rId14" Type="http://schemas.openxmlformats.org/officeDocument/2006/relationships/slide" Target="slides/slide10.xml"/><Relationship Id="rId36" Type="http://schemas.openxmlformats.org/officeDocument/2006/relationships/font" Target="fonts/AzeretMono-bold.fntdata"/><Relationship Id="rId17" Type="http://schemas.openxmlformats.org/officeDocument/2006/relationships/slide" Target="slides/slide13.xml"/><Relationship Id="rId39" Type="http://schemas.openxmlformats.org/officeDocument/2006/relationships/font" Target="fonts/AzeretMonoMedium-regular.fntdata"/><Relationship Id="rId16" Type="http://schemas.openxmlformats.org/officeDocument/2006/relationships/slide" Target="slides/slide12.xml"/><Relationship Id="rId38" Type="http://schemas.openxmlformats.org/officeDocument/2006/relationships/font" Target="fonts/AzeretMon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26796ef1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26796ef1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564ea5733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564ea5733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564ea57334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564ea57334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564ea5733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564ea5733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564ea57334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564ea57334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27c1cabfc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27c1cabfc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564ea5733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564ea5733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this bit of code, we were able to pull the COMPAS dataset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2564ea57334_4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2564ea57334_4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looking at our fields, we filtered out the ones that weren’t relevant to our investigation by </a:t>
            </a:r>
            <a:r>
              <a:rPr lang="en"/>
              <a:t>turning some of our variables from text into one-hot categories for input into our model </a:t>
            </a:r>
            <a:r>
              <a:rPr lang="en"/>
              <a:t> and then used that dataset to continue our investigation. An example of part of the dataset is shown above.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564ea57334_4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2564ea57334_4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set this up as a supervised learning problem. In the supervised setting, we are given data points X and target y. We ran our model on input X, and compared our prediction with the expected output y. Basically, we want our model to learn a mathematical function y = f(X) so that there is little error between our predictions and expected output y.</a:t>
            </a:r>
            <a:endParaRPr/>
          </a:p>
          <a:p>
            <a:pPr indent="0" lvl="0" marL="0" rtl="0" algn="l">
              <a:spcBef>
                <a:spcPts val="0"/>
              </a:spcBef>
              <a:spcAft>
                <a:spcPts val="0"/>
              </a:spcAft>
              <a:buClr>
                <a:schemeClr val="dk1"/>
              </a:buClr>
              <a:buSzPts val="1100"/>
              <a:buFont typeface="Arial"/>
              <a:buNone/>
            </a:pPr>
            <a:r>
              <a:rPr lang="en"/>
              <a:t>Our model will be attempting to learn a function from the defendant information to whether they will recidivate in a two-year period.</a:t>
            </a:r>
            <a:endParaRPr/>
          </a:p>
          <a:p>
            <a:pPr indent="0" lvl="0" marL="0" rtl="0" algn="l">
              <a:spcBef>
                <a:spcPts val="0"/>
              </a:spcBef>
              <a:spcAft>
                <a:spcPts val="0"/>
              </a:spcAft>
              <a:buClr>
                <a:schemeClr val="dk1"/>
              </a:buClr>
              <a:buSzPts val="1100"/>
              <a:buFont typeface="Arial"/>
              <a:buNone/>
            </a:pPr>
            <a:r>
              <a:rPr lang="en"/>
              <a:t>We'll be using the Keras framework to develop deep neural models, and scikit-learn to set up some baselines.</a:t>
            </a:r>
            <a:endParaRPr/>
          </a:p>
          <a:p>
            <a:pPr indent="0" lvl="0" marL="0" rtl="0" algn="l">
              <a:spcBef>
                <a:spcPts val="0"/>
              </a:spcBef>
              <a:spcAft>
                <a:spcPts val="0"/>
              </a:spcAft>
              <a:buNone/>
            </a:pPr>
            <a:r>
              <a:rPr lang="en"/>
              <a:t>In the first picture, we imported some libraries that we then utilized to help test and train our model. In the second picture, we used the code to  create a 70-30 split on the training data. We then used logistic regression to build, fit, and test our model for 1000 iterations, as shown in the third picture.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564ea57334_4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564ea57334_4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code on the left, we derived the accuracies of our training and testing data, and then plotted a confusion matrix to show the number of false positives and negatives and the number of true positives and negatives. We found that our accuracies for the training and testing data were in the mid to high 60s, which isn’t a great percent number when it comes to </a:t>
            </a:r>
            <a:r>
              <a:rPr lang="en"/>
              <a:t>incarceration.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564ea57334_4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564ea57334_4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weren’t able to get a great accuracy, we tried building our model again using the RandomForest Classifier, and we were able to boost the accuracy to about 70% which was a bit higher than our Logistic Regression model. Using our new model, we created testing splits for our data. In the confusion matrix on the left, we left race as a variable and found that the rate of false positives for recidivation of African American men was nearly double the rate of false positives for caucasian men. We then removed race as a variable from our test splits entirely and noticed that the results didn’t change much, even after removing race. For the sake of time, i’ll skim over the rest of the methodology. Essentially we built another model using different probability formulas - one was in the interest of group fairness, and this method was called statistical parity, and one was in the interest of test-fairness, otherwise known as calibration.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26796ef12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26796ef12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rgbClr val="595959"/>
                </a:solidFill>
                <a:latin typeface="Anaheim"/>
                <a:ea typeface="Anaheim"/>
                <a:cs typeface="Anaheim"/>
                <a:sym typeface="Anaheim"/>
              </a:rPr>
              <a:t>01 Introduction - Hannah</a:t>
            </a:r>
            <a:endParaRPr i="1" sz="1200">
              <a:solidFill>
                <a:srgbClr val="595959"/>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i="1" lang="en" sz="1200">
                <a:solidFill>
                  <a:srgbClr val="595959"/>
                </a:solidFill>
                <a:latin typeface="Anaheim"/>
                <a:ea typeface="Anaheim"/>
                <a:cs typeface="Anaheim"/>
                <a:sym typeface="Anaheim"/>
              </a:rPr>
              <a:t>02 </a:t>
            </a:r>
            <a:r>
              <a:rPr i="1" lang="en" sz="1200">
                <a:solidFill>
                  <a:srgbClr val="595959"/>
                </a:solidFill>
                <a:latin typeface="Anaheim"/>
                <a:ea typeface="Anaheim"/>
                <a:cs typeface="Anaheim"/>
                <a:sym typeface="Anaheim"/>
              </a:rPr>
              <a:t>relevance - linh</a:t>
            </a:r>
            <a:endParaRPr i="1" sz="1200">
              <a:solidFill>
                <a:srgbClr val="595959"/>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i="1" lang="en" sz="1200">
                <a:solidFill>
                  <a:srgbClr val="595959"/>
                </a:solidFill>
                <a:latin typeface="Anaheim"/>
                <a:ea typeface="Anaheim"/>
                <a:cs typeface="Anaheim"/>
                <a:sym typeface="Anaheim"/>
              </a:rPr>
              <a:t>03 investigation - Neel</a:t>
            </a:r>
            <a:endParaRPr i="1" sz="1200">
              <a:solidFill>
                <a:srgbClr val="595959"/>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200">
                <a:solidFill>
                  <a:srgbClr val="595959"/>
                </a:solidFill>
                <a:latin typeface="Anaheim"/>
                <a:ea typeface="Anaheim"/>
                <a:cs typeface="Anaheim"/>
                <a:sym typeface="Anaheim"/>
              </a:rPr>
              <a:t>04 - Aahan Databases</a:t>
            </a:r>
            <a:endParaRPr sz="1200">
              <a:solidFill>
                <a:srgbClr val="595959"/>
              </a:solidFill>
              <a:latin typeface="Anaheim"/>
              <a:ea typeface="Anaheim"/>
              <a:cs typeface="Anaheim"/>
              <a:sym typeface="Anaheim"/>
            </a:endParaRPr>
          </a:p>
          <a:p>
            <a:pPr indent="0" lvl="0" marL="0" rtl="0" algn="l">
              <a:spcBef>
                <a:spcPts val="0"/>
              </a:spcBef>
              <a:spcAft>
                <a:spcPts val="0"/>
              </a:spcAft>
              <a:buNone/>
            </a:pPr>
            <a:r>
              <a:rPr lang="en"/>
              <a:t>05 Methodology - Saanvi</a:t>
            </a:r>
            <a:endParaRPr/>
          </a:p>
          <a:p>
            <a:pPr indent="0" lvl="0" marL="0" rtl="0" algn="l">
              <a:spcBef>
                <a:spcPts val="0"/>
              </a:spcBef>
              <a:spcAft>
                <a:spcPts val="0"/>
              </a:spcAft>
              <a:buNone/>
            </a:pPr>
            <a:r>
              <a:rPr lang="en"/>
              <a:t>06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564ea57334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564ea57334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27c1cabf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27c1cabf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27c1cabfc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27c1cabfc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26796ef120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26796ef120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564ea5733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564ea5733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564ea5733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564ea5733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564ea57334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564ea5733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AI technology is critical to increasing the efficiency and accuracy of the justice system. Large datasets, such as court documents, surveillance footage, and criminal histories, can be analyzed by AI algorithms to find patterns and produce insights that can be used in investigations and decision-making.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Furthermore, AI can be used to assess the likelihood of an individual's future criminal behavior, informing decisions related to parole, probation, or release conditions. This aids in choosing the best rehabilitation plans, judgments regarding parole, and terms of pretrial release.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Through past criminal records and socioeconomic factors, AI algorithms can analyze vast amounts of data to provide judges or parole boards with recommendations for sentences or release conditions. Various tools of AI helps the Law Enforcement Agencies to identify doubtful patterns which are not detected by humans for crime prevention.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can also be used to predict defendant’s likelihood of recidivism by analysing criminal justice data to predict new offences of absconding offenders.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AI operates without human assistance, it is created by humans, therefore there’s still room for error. All datasets introduced in AI algorithms to generate results are human data, meaning they already contain human bias, which are then passed on in AI results.</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564ea57334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564ea57334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564ea5733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564ea5733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564ea57334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564ea57334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1" name="Google Shape;11;p2"/>
          <p:cNvSpPr txBox="1"/>
          <p:nvPr>
            <p:ph type="ctrTitle"/>
          </p:nvPr>
        </p:nvSpPr>
        <p:spPr>
          <a:xfrm>
            <a:off x="1086450" y="1151218"/>
            <a:ext cx="6971100" cy="2265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2307600" y="3516482"/>
            <a:ext cx="4528800" cy="4758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ctr">
              <a:spcBef>
                <a:spcPts val="0"/>
              </a:spcBef>
              <a:spcAft>
                <a:spcPts val="0"/>
              </a:spcAft>
              <a:buSzPts val="1400"/>
              <a:buNone/>
              <a:defRPr sz="1600">
                <a:solidFill>
                  <a:srgbClr val="191919"/>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9" name="Shape 289"/>
        <p:cNvGrpSpPr/>
        <p:nvPr/>
      </p:nvGrpSpPr>
      <p:grpSpPr>
        <a:xfrm>
          <a:off x="0" y="0"/>
          <a:ext cx="0" cy="0"/>
          <a:chOff x="0" y="0"/>
          <a:chExt cx="0" cy="0"/>
        </a:xfrm>
      </p:grpSpPr>
      <p:pic>
        <p:nvPicPr>
          <p:cNvPr id="290" name="Google Shape;290;p11"/>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291" name="Google Shape;291;p11"/>
          <p:cNvSpPr txBox="1"/>
          <p:nvPr>
            <p:ph hasCustomPrompt="1" type="title"/>
          </p:nvPr>
        </p:nvSpPr>
        <p:spPr>
          <a:xfrm>
            <a:off x="1284000" y="1501150"/>
            <a:ext cx="6576000" cy="1554900"/>
          </a:xfrm>
          <a:prstGeom prst="rect">
            <a:avLst/>
          </a:prstGeom>
          <a:solidFill>
            <a:schemeClr val="lt1"/>
          </a:solidFill>
        </p:spPr>
        <p:txBody>
          <a:bodyPr anchorCtr="0" anchor="b" bIns="91425" lIns="91425" spcFirstLastPara="1" rIns="91425" wrap="square" tIns="91425">
            <a:noAutofit/>
          </a:bodyPr>
          <a:lstStyle>
            <a:lvl1pPr lvl="0" algn="ctr">
              <a:spcBef>
                <a:spcPts val="0"/>
              </a:spcBef>
              <a:spcAft>
                <a:spcPts val="0"/>
              </a:spcAft>
              <a:buSzPts val="9600"/>
              <a:buNone/>
              <a:defRPr sz="7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92" name="Google Shape;292;p11"/>
          <p:cNvSpPr txBox="1"/>
          <p:nvPr>
            <p:ph idx="1" type="subTitle"/>
          </p:nvPr>
        </p:nvSpPr>
        <p:spPr>
          <a:xfrm>
            <a:off x="1284000" y="3323075"/>
            <a:ext cx="6576000" cy="497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93" name="Google Shape;293;p11"/>
          <p:cNvGrpSpPr/>
          <p:nvPr/>
        </p:nvGrpSpPr>
        <p:grpSpPr>
          <a:xfrm>
            <a:off x="-327650" y="-282300"/>
            <a:ext cx="9601375" cy="5700125"/>
            <a:chOff x="-327650" y="-282300"/>
            <a:chExt cx="9601375" cy="5700125"/>
          </a:xfrm>
        </p:grpSpPr>
        <p:cxnSp>
          <p:nvCxnSpPr>
            <p:cNvPr id="294" name="Google Shape;294;p11"/>
            <p:cNvCxnSpPr/>
            <p:nvPr/>
          </p:nvCxnSpPr>
          <p:spPr>
            <a:xfrm>
              <a:off x="251450" y="-15250"/>
              <a:ext cx="45600" cy="465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95" name="Google Shape;295;p11"/>
            <p:cNvCxnSpPr/>
            <p:nvPr/>
          </p:nvCxnSpPr>
          <p:spPr>
            <a:xfrm flipH="1">
              <a:off x="-312675" y="-282300"/>
              <a:ext cx="1772400" cy="1593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96" name="Google Shape;296;p11"/>
            <p:cNvCxnSpPr/>
            <p:nvPr/>
          </p:nvCxnSpPr>
          <p:spPr>
            <a:xfrm flipH="1">
              <a:off x="8755250" y="-85400"/>
              <a:ext cx="495300" cy="52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97" name="Google Shape;297;p11"/>
            <p:cNvCxnSpPr/>
            <p:nvPr/>
          </p:nvCxnSpPr>
          <p:spPr>
            <a:xfrm rot="10800000">
              <a:off x="7924750" y="-266650"/>
              <a:ext cx="1272600" cy="108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98" name="Google Shape;298;p11"/>
            <p:cNvCxnSpPr/>
            <p:nvPr/>
          </p:nvCxnSpPr>
          <p:spPr>
            <a:xfrm flipH="1" rot="10800000">
              <a:off x="7551425" y="4004225"/>
              <a:ext cx="1722300" cy="141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99" name="Google Shape;299;p11"/>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300" name="Google Shape;300;p11"/>
            <p:cNvCxnSpPr/>
            <p:nvPr/>
          </p:nvCxnSpPr>
          <p:spPr>
            <a:xfrm flipH="1">
              <a:off x="8397325" y="439500"/>
              <a:ext cx="368400" cy="4292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301" name="Google Shape;301;p11"/>
            <p:cNvCxnSpPr/>
            <p:nvPr/>
          </p:nvCxnSpPr>
          <p:spPr>
            <a:xfrm flipH="1" rot="10800000">
              <a:off x="251450" y="-259150"/>
              <a:ext cx="7757100" cy="1036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302" name="Google Shape;302;p11"/>
            <p:cNvCxnSpPr/>
            <p:nvPr/>
          </p:nvCxnSpPr>
          <p:spPr>
            <a:xfrm>
              <a:off x="321125" y="4682225"/>
              <a:ext cx="8845800" cy="45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grpSp>
      <p:grpSp>
        <p:nvGrpSpPr>
          <p:cNvPr id="303" name="Google Shape;303;p11"/>
          <p:cNvGrpSpPr/>
          <p:nvPr/>
        </p:nvGrpSpPr>
        <p:grpSpPr>
          <a:xfrm>
            <a:off x="8644425" y="69788"/>
            <a:ext cx="255275" cy="412200"/>
            <a:chOff x="5682925" y="3195675"/>
            <a:chExt cx="255275" cy="412200"/>
          </a:xfrm>
        </p:grpSpPr>
        <p:sp>
          <p:nvSpPr>
            <p:cNvPr id="304" name="Google Shape;304;p11"/>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176225" y="4274813"/>
            <a:ext cx="255275" cy="412200"/>
            <a:chOff x="5682925" y="3195675"/>
            <a:chExt cx="255275" cy="412200"/>
          </a:xfrm>
        </p:grpSpPr>
        <p:sp>
          <p:nvSpPr>
            <p:cNvPr id="312" name="Google Shape;312;p11"/>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11"/>
          <p:cNvGrpSpPr/>
          <p:nvPr/>
        </p:nvGrpSpPr>
        <p:grpSpPr>
          <a:xfrm>
            <a:off x="8255500" y="4329238"/>
            <a:ext cx="255288" cy="412200"/>
            <a:chOff x="5682925" y="3195675"/>
            <a:chExt cx="255288" cy="412200"/>
          </a:xfrm>
        </p:grpSpPr>
        <p:sp>
          <p:nvSpPr>
            <p:cNvPr id="320" name="Google Shape;320;p11"/>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1"/>
          <p:cNvGrpSpPr/>
          <p:nvPr/>
        </p:nvGrpSpPr>
        <p:grpSpPr>
          <a:xfrm>
            <a:off x="131450" y="434063"/>
            <a:ext cx="255288" cy="412200"/>
            <a:chOff x="5682925" y="3195675"/>
            <a:chExt cx="255288" cy="412200"/>
          </a:xfrm>
        </p:grpSpPr>
        <p:sp>
          <p:nvSpPr>
            <p:cNvPr id="328" name="Google Shape;328;p11"/>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5"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36" name="Shape 336"/>
        <p:cNvGrpSpPr/>
        <p:nvPr/>
      </p:nvGrpSpPr>
      <p:grpSpPr>
        <a:xfrm>
          <a:off x="0" y="0"/>
          <a:ext cx="0" cy="0"/>
          <a:chOff x="0" y="0"/>
          <a:chExt cx="0" cy="0"/>
        </a:xfrm>
      </p:grpSpPr>
      <p:pic>
        <p:nvPicPr>
          <p:cNvPr id="337" name="Google Shape;337;p1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338" name="Google Shape;33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339" name="Google Shape;339;p13"/>
          <p:cNvSpPr txBox="1"/>
          <p:nvPr>
            <p:ph idx="1" type="subTitle"/>
          </p:nvPr>
        </p:nvSpPr>
        <p:spPr>
          <a:xfrm>
            <a:off x="720000" y="22853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13"/>
          <p:cNvSpPr txBox="1"/>
          <p:nvPr>
            <p:ph idx="2" type="subTitle"/>
          </p:nvPr>
        </p:nvSpPr>
        <p:spPr>
          <a:xfrm>
            <a:off x="3419271" y="22853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13"/>
          <p:cNvSpPr txBox="1"/>
          <p:nvPr>
            <p:ph idx="3" type="subTitle"/>
          </p:nvPr>
        </p:nvSpPr>
        <p:spPr>
          <a:xfrm>
            <a:off x="720000" y="40185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13"/>
          <p:cNvSpPr txBox="1"/>
          <p:nvPr>
            <p:ph idx="4" type="subTitle"/>
          </p:nvPr>
        </p:nvSpPr>
        <p:spPr>
          <a:xfrm>
            <a:off x="3419271" y="40185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13"/>
          <p:cNvSpPr txBox="1"/>
          <p:nvPr>
            <p:ph idx="5" type="subTitle"/>
          </p:nvPr>
        </p:nvSpPr>
        <p:spPr>
          <a:xfrm>
            <a:off x="6118549" y="22853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13"/>
          <p:cNvSpPr txBox="1"/>
          <p:nvPr>
            <p:ph idx="6" type="subTitle"/>
          </p:nvPr>
        </p:nvSpPr>
        <p:spPr>
          <a:xfrm>
            <a:off x="6118549" y="40185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13"/>
          <p:cNvSpPr txBox="1"/>
          <p:nvPr>
            <p:ph hasCustomPrompt="1" idx="7" type="title"/>
          </p:nvPr>
        </p:nvSpPr>
        <p:spPr>
          <a:xfrm>
            <a:off x="720000" y="1353495"/>
            <a:ext cx="734700" cy="447600"/>
          </a:xfrm>
          <a:prstGeom prst="rect">
            <a:avLst/>
          </a:prstGeom>
          <a:solidFill>
            <a:schemeClr val="lt1"/>
          </a:solidFill>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p:nvPr>
            <p:ph hasCustomPrompt="1" idx="8" type="title"/>
          </p:nvPr>
        </p:nvSpPr>
        <p:spPr>
          <a:xfrm>
            <a:off x="720000" y="3086166"/>
            <a:ext cx="734700" cy="447600"/>
          </a:xfrm>
          <a:prstGeom prst="rect">
            <a:avLst/>
          </a:prstGeom>
          <a:solidFill>
            <a:schemeClr val="lt1"/>
          </a:solidFill>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p:nvPr>
            <p:ph hasCustomPrompt="1" idx="9" type="title"/>
          </p:nvPr>
        </p:nvSpPr>
        <p:spPr>
          <a:xfrm>
            <a:off x="3419271" y="1353495"/>
            <a:ext cx="734700" cy="447600"/>
          </a:xfrm>
          <a:prstGeom prst="rect">
            <a:avLst/>
          </a:prstGeom>
          <a:solidFill>
            <a:schemeClr val="lt1"/>
          </a:solidFill>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p:nvPr>
            <p:ph hasCustomPrompt="1" idx="13" type="title"/>
          </p:nvPr>
        </p:nvSpPr>
        <p:spPr>
          <a:xfrm>
            <a:off x="3419271" y="3086166"/>
            <a:ext cx="734700" cy="447600"/>
          </a:xfrm>
          <a:prstGeom prst="rect">
            <a:avLst/>
          </a:prstGeom>
          <a:solidFill>
            <a:schemeClr val="lt1"/>
          </a:solidFill>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9" name="Google Shape;349;p13"/>
          <p:cNvSpPr txBox="1"/>
          <p:nvPr>
            <p:ph hasCustomPrompt="1" idx="14" type="title"/>
          </p:nvPr>
        </p:nvSpPr>
        <p:spPr>
          <a:xfrm>
            <a:off x="6118549" y="1353495"/>
            <a:ext cx="734700" cy="447600"/>
          </a:xfrm>
          <a:prstGeom prst="rect">
            <a:avLst/>
          </a:prstGeom>
          <a:solidFill>
            <a:schemeClr val="lt1"/>
          </a:solidFill>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0" name="Google Shape;350;p13"/>
          <p:cNvSpPr txBox="1"/>
          <p:nvPr>
            <p:ph hasCustomPrompt="1" idx="15" type="title"/>
          </p:nvPr>
        </p:nvSpPr>
        <p:spPr>
          <a:xfrm>
            <a:off x="6118549" y="3086166"/>
            <a:ext cx="734700" cy="447600"/>
          </a:xfrm>
          <a:prstGeom prst="rect">
            <a:avLst/>
          </a:prstGeom>
          <a:solidFill>
            <a:schemeClr val="lt1"/>
          </a:solidFill>
        </p:spPr>
        <p:txBody>
          <a:bodyPr anchorCtr="0" anchor="ctr" bIns="91425" lIns="91425" spcFirstLastPara="1" rIns="91425" wrap="square" tIns="91425">
            <a:noAutofit/>
          </a:bodyPr>
          <a:lstStyle>
            <a:lvl1pPr lvl="0" rtl="0" algn="l">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p:nvPr>
            <p:ph idx="16" type="subTitle"/>
          </p:nvPr>
        </p:nvSpPr>
        <p:spPr>
          <a:xfrm>
            <a:off x="720000" y="1801112"/>
            <a:ext cx="2305500" cy="4848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900">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2" name="Google Shape;352;p13"/>
          <p:cNvSpPr txBox="1"/>
          <p:nvPr>
            <p:ph idx="17" type="subTitle"/>
          </p:nvPr>
        </p:nvSpPr>
        <p:spPr>
          <a:xfrm>
            <a:off x="3419271" y="1801112"/>
            <a:ext cx="2305500" cy="4848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900">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3" name="Google Shape;353;p13"/>
          <p:cNvSpPr txBox="1"/>
          <p:nvPr>
            <p:ph idx="18" type="subTitle"/>
          </p:nvPr>
        </p:nvSpPr>
        <p:spPr>
          <a:xfrm>
            <a:off x="6118549" y="1801112"/>
            <a:ext cx="2305500" cy="4848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900">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4" name="Google Shape;354;p13"/>
          <p:cNvSpPr txBox="1"/>
          <p:nvPr>
            <p:ph idx="19" type="subTitle"/>
          </p:nvPr>
        </p:nvSpPr>
        <p:spPr>
          <a:xfrm>
            <a:off x="720000" y="3533775"/>
            <a:ext cx="2305500" cy="4848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900">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5" name="Google Shape;355;p13"/>
          <p:cNvSpPr txBox="1"/>
          <p:nvPr>
            <p:ph idx="20" type="subTitle"/>
          </p:nvPr>
        </p:nvSpPr>
        <p:spPr>
          <a:xfrm>
            <a:off x="3419271" y="3533775"/>
            <a:ext cx="2305500" cy="4848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900">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6" name="Google Shape;356;p13"/>
          <p:cNvSpPr txBox="1"/>
          <p:nvPr>
            <p:ph idx="21" type="subTitle"/>
          </p:nvPr>
        </p:nvSpPr>
        <p:spPr>
          <a:xfrm>
            <a:off x="6118549" y="3533775"/>
            <a:ext cx="2305500" cy="484800"/>
          </a:xfrm>
          <a:prstGeom prst="rect">
            <a:avLst/>
          </a:prstGeom>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900">
                <a:latin typeface="Azeret Mono"/>
                <a:ea typeface="Azeret Mono"/>
                <a:cs typeface="Azeret Mono"/>
                <a:sym typeface="Azeret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357" name="Google Shape;357;p13"/>
          <p:cNvCxnSpPr/>
          <p:nvPr/>
        </p:nvCxnSpPr>
        <p:spPr>
          <a:xfrm rot="10800000">
            <a:off x="7924750" y="-137050"/>
            <a:ext cx="12726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358" name="Google Shape;358;p13"/>
          <p:cNvCxnSpPr/>
          <p:nvPr/>
        </p:nvCxnSpPr>
        <p:spPr>
          <a:xfrm rot="10800000">
            <a:off x="-297250" y="4334050"/>
            <a:ext cx="12726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nvGrpSpPr>
          <p:cNvPr id="359" name="Google Shape;359;p13"/>
          <p:cNvGrpSpPr/>
          <p:nvPr/>
        </p:nvGrpSpPr>
        <p:grpSpPr>
          <a:xfrm>
            <a:off x="-411475" y="-136975"/>
            <a:ext cx="1790700" cy="1211400"/>
            <a:chOff x="-411475" y="-136975"/>
            <a:chExt cx="1790700" cy="1211400"/>
          </a:xfrm>
        </p:grpSpPr>
        <p:cxnSp>
          <p:nvCxnSpPr>
            <p:cNvPr id="360" name="Google Shape;360;p13"/>
            <p:cNvCxnSpPr/>
            <p:nvPr/>
          </p:nvCxnSpPr>
          <p:spPr>
            <a:xfrm>
              <a:off x="-38100" y="-38100"/>
              <a:ext cx="464700" cy="556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361" name="Google Shape;361;p13"/>
            <p:cNvCxnSpPr/>
            <p:nvPr/>
          </p:nvCxnSpPr>
          <p:spPr>
            <a:xfrm flipH="1" rot="10800000">
              <a:off x="-411475" y="-136975"/>
              <a:ext cx="1790700" cy="1211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grpSp>
        <p:nvGrpSpPr>
          <p:cNvPr id="362" name="Google Shape;362;p13"/>
          <p:cNvGrpSpPr/>
          <p:nvPr/>
        </p:nvGrpSpPr>
        <p:grpSpPr>
          <a:xfrm>
            <a:off x="7924750" y="2781300"/>
            <a:ext cx="1463100" cy="2567950"/>
            <a:chOff x="7924750" y="2781300"/>
            <a:chExt cx="1463100" cy="2567950"/>
          </a:xfrm>
        </p:grpSpPr>
        <p:cxnSp>
          <p:nvCxnSpPr>
            <p:cNvPr id="363" name="Google Shape;363;p13"/>
            <p:cNvCxnSpPr/>
            <p:nvPr/>
          </p:nvCxnSpPr>
          <p:spPr>
            <a:xfrm flipH="1">
              <a:off x="8667725" y="2781300"/>
              <a:ext cx="674400" cy="2072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364" name="Google Shape;364;p13"/>
            <p:cNvCxnSpPr/>
            <p:nvPr/>
          </p:nvCxnSpPr>
          <p:spPr>
            <a:xfrm flipH="1" rot="10800000">
              <a:off x="7924750" y="4366150"/>
              <a:ext cx="1463100" cy="983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grpSp>
        <p:nvGrpSpPr>
          <p:cNvPr id="365" name="Google Shape;365;p13"/>
          <p:cNvGrpSpPr/>
          <p:nvPr/>
        </p:nvGrpSpPr>
        <p:grpSpPr>
          <a:xfrm>
            <a:off x="8528663" y="4456988"/>
            <a:ext cx="255275" cy="412200"/>
            <a:chOff x="5682925" y="3195675"/>
            <a:chExt cx="255275" cy="412200"/>
          </a:xfrm>
        </p:grpSpPr>
        <p:sp>
          <p:nvSpPr>
            <p:cNvPr id="366" name="Google Shape;366;p1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13"/>
          <p:cNvGrpSpPr/>
          <p:nvPr/>
        </p:nvGrpSpPr>
        <p:grpSpPr>
          <a:xfrm>
            <a:off x="274363" y="105888"/>
            <a:ext cx="255275" cy="412200"/>
            <a:chOff x="5682925" y="3195675"/>
            <a:chExt cx="255275" cy="412200"/>
          </a:xfrm>
        </p:grpSpPr>
        <p:sp>
          <p:nvSpPr>
            <p:cNvPr id="374" name="Google Shape;374;p1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3"/>
          <p:cNvGrpSpPr/>
          <p:nvPr/>
        </p:nvGrpSpPr>
        <p:grpSpPr>
          <a:xfrm>
            <a:off x="274363" y="105888"/>
            <a:ext cx="255275" cy="412200"/>
            <a:chOff x="5682925" y="3195675"/>
            <a:chExt cx="255275" cy="412200"/>
          </a:xfrm>
        </p:grpSpPr>
        <p:sp>
          <p:nvSpPr>
            <p:cNvPr id="382" name="Google Shape;382;p1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89" name="Shape 389"/>
        <p:cNvGrpSpPr/>
        <p:nvPr/>
      </p:nvGrpSpPr>
      <p:grpSpPr>
        <a:xfrm>
          <a:off x="0" y="0"/>
          <a:ext cx="0" cy="0"/>
          <a:chOff x="0" y="0"/>
          <a:chExt cx="0" cy="0"/>
        </a:xfrm>
      </p:grpSpPr>
      <p:pic>
        <p:nvPicPr>
          <p:cNvPr id="390" name="Google Shape;390;p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391" name="Google Shape;391;p14"/>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392" name="Google Shape;392;p14"/>
          <p:cNvSpPr txBox="1"/>
          <p:nvPr>
            <p:ph type="title"/>
          </p:nvPr>
        </p:nvSpPr>
        <p:spPr>
          <a:xfrm>
            <a:off x="1910700" y="2069100"/>
            <a:ext cx="5322600" cy="1511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3" name="Google Shape;393;p14"/>
          <p:cNvSpPr txBox="1"/>
          <p:nvPr>
            <p:ph hasCustomPrompt="1" idx="2" type="title"/>
          </p:nvPr>
        </p:nvSpPr>
        <p:spPr>
          <a:xfrm>
            <a:off x="3745950" y="1153200"/>
            <a:ext cx="1652100" cy="9159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4" name="Google Shape;394;p14"/>
          <p:cNvSpPr txBox="1"/>
          <p:nvPr>
            <p:ph idx="1" type="subTitle"/>
          </p:nvPr>
        </p:nvSpPr>
        <p:spPr>
          <a:xfrm>
            <a:off x="1910700" y="3615300"/>
            <a:ext cx="5322600" cy="375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5" name="Google Shape;395;p14"/>
          <p:cNvGrpSpPr/>
          <p:nvPr/>
        </p:nvGrpSpPr>
        <p:grpSpPr>
          <a:xfrm>
            <a:off x="-327650" y="-282300"/>
            <a:ext cx="9745975" cy="5806775"/>
            <a:chOff x="-327650" y="-282300"/>
            <a:chExt cx="9745975" cy="5806775"/>
          </a:xfrm>
        </p:grpSpPr>
        <p:cxnSp>
          <p:nvCxnSpPr>
            <p:cNvPr id="396" name="Google Shape;396;p14"/>
            <p:cNvCxnSpPr/>
            <p:nvPr/>
          </p:nvCxnSpPr>
          <p:spPr>
            <a:xfrm flipH="1">
              <a:off x="-282075" y="-282300"/>
              <a:ext cx="1741800" cy="3216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397" name="Google Shape;397;p14"/>
            <p:cNvCxnSpPr/>
            <p:nvPr/>
          </p:nvCxnSpPr>
          <p:spPr>
            <a:xfrm flipH="1">
              <a:off x="8625950" y="-85400"/>
              <a:ext cx="624600" cy="1015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398" name="Google Shape;398;p14"/>
            <p:cNvCxnSpPr/>
            <p:nvPr/>
          </p:nvCxnSpPr>
          <p:spPr>
            <a:xfrm rot="10800000">
              <a:off x="7924850" y="-266575"/>
              <a:ext cx="1432500" cy="2522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399" name="Google Shape;399;p14"/>
            <p:cNvCxnSpPr/>
            <p:nvPr/>
          </p:nvCxnSpPr>
          <p:spPr>
            <a:xfrm flipH="1" rot="10800000">
              <a:off x="7642025" y="2628875"/>
              <a:ext cx="1776300" cy="2895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00" name="Google Shape;400;p14"/>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01" name="Google Shape;401;p14"/>
            <p:cNvCxnSpPr/>
            <p:nvPr/>
          </p:nvCxnSpPr>
          <p:spPr>
            <a:xfrm flipH="1" rot="10800000">
              <a:off x="-30475" y="-259250"/>
              <a:ext cx="8039100" cy="1074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02" name="Google Shape;402;p14"/>
            <p:cNvCxnSpPr/>
            <p:nvPr/>
          </p:nvCxnSpPr>
          <p:spPr>
            <a:xfrm>
              <a:off x="289550" y="4648200"/>
              <a:ext cx="8877300" cy="487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grpSp>
      <p:grpSp>
        <p:nvGrpSpPr>
          <p:cNvPr id="403" name="Google Shape;403;p14"/>
          <p:cNvGrpSpPr/>
          <p:nvPr/>
        </p:nvGrpSpPr>
        <p:grpSpPr>
          <a:xfrm>
            <a:off x="8493650" y="539488"/>
            <a:ext cx="255275" cy="412200"/>
            <a:chOff x="5682925" y="3195675"/>
            <a:chExt cx="255275" cy="412200"/>
          </a:xfrm>
        </p:grpSpPr>
        <p:sp>
          <p:nvSpPr>
            <p:cNvPr id="404" name="Google Shape;404;p1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14"/>
          <p:cNvGrpSpPr/>
          <p:nvPr/>
        </p:nvGrpSpPr>
        <p:grpSpPr>
          <a:xfrm>
            <a:off x="253275" y="4305288"/>
            <a:ext cx="255275" cy="412200"/>
            <a:chOff x="5682925" y="3195675"/>
            <a:chExt cx="255275" cy="412200"/>
          </a:xfrm>
        </p:grpSpPr>
        <p:sp>
          <p:nvSpPr>
            <p:cNvPr id="412" name="Google Shape;412;p1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14"/>
          <p:cNvGrpSpPr/>
          <p:nvPr/>
        </p:nvGrpSpPr>
        <p:grpSpPr>
          <a:xfrm>
            <a:off x="8175475" y="4077838"/>
            <a:ext cx="255288" cy="412200"/>
            <a:chOff x="5682925" y="3195675"/>
            <a:chExt cx="255288" cy="412200"/>
          </a:xfrm>
        </p:grpSpPr>
        <p:sp>
          <p:nvSpPr>
            <p:cNvPr id="420" name="Google Shape;420;p1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14"/>
          <p:cNvGrpSpPr/>
          <p:nvPr/>
        </p:nvGrpSpPr>
        <p:grpSpPr>
          <a:xfrm>
            <a:off x="817250" y="333388"/>
            <a:ext cx="255288" cy="412200"/>
            <a:chOff x="5682925" y="3195675"/>
            <a:chExt cx="255288" cy="412200"/>
          </a:xfrm>
        </p:grpSpPr>
        <p:sp>
          <p:nvSpPr>
            <p:cNvPr id="428" name="Google Shape;428;p1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5" name="Shape 435"/>
        <p:cNvGrpSpPr/>
        <p:nvPr/>
      </p:nvGrpSpPr>
      <p:grpSpPr>
        <a:xfrm>
          <a:off x="0" y="0"/>
          <a:ext cx="0" cy="0"/>
          <a:chOff x="0" y="0"/>
          <a:chExt cx="0" cy="0"/>
        </a:xfrm>
      </p:grpSpPr>
      <p:pic>
        <p:nvPicPr>
          <p:cNvPr id="436" name="Google Shape;436;p1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37" name="Google Shape;437;p15"/>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438" name="Google Shape;438;p15"/>
          <p:cNvSpPr txBox="1"/>
          <p:nvPr>
            <p:ph type="title"/>
          </p:nvPr>
        </p:nvSpPr>
        <p:spPr>
          <a:xfrm>
            <a:off x="2539225" y="3100300"/>
            <a:ext cx="5378400" cy="6618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39" name="Google Shape;439;p15"/>
          <p:cNvSpPr txBox="1"/>
          <p:nvPr>
            <p:ph idx="1" type="subTitle"/>
          </p:nvPr>
        </p:nvSpPr>
        <p:spPr>
          <a:xfrm>
            <a:off x="1226400" y="112642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440" name="Google Shape;440;p15"/>
          <p:cNvGrpSpPr/>
          <p:nvPr/>
        </p:nvGrpSpPr>
        <p:grpSpPr>
          <a:xfrm>
            <a:off x="-327650" y="-282300"/>
            <a:ext cx="9601375" cy="5700125"/>
            <a:chOff x="-327650" y="-282300"/>
            <a:chExt cx="9601375" cy="5700125"/>
          </a:xfrm>
        </p:grpSpPr>
        <p:cxnSp>
          <p:nvCxnSpPr>
            <p:cNvPr id="441" name="Google Shape;441;p15"/>
            <p:cNvCxnSpPr/>
            <p:nvPr/>
          </p:nvCxnSpPr>
          <p:spPr>
            <a:xfrm>
              <a:off x="251450" y="-15250"/>
              <a:ext cx="45600" cy="465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42" name="Google Shape;442;p15"/>
            <p:cNvCxnSpPr/>
            <p:nvPr/>
          </p:nvCxnSpPr>
          <p:spPr>
            <a:xfrm flipH="1">
              <a:off x="-312675" y="-282300"/>
              <a:ext cx="1772400" cy="1593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43" name="Google Shape;443;p15"/>
            <p:cNvCxnSpPr/>
            <p:nvPr/>
          </p:nvCxnSpPr>
          <p:spPr>
            <a:xfrm flipH="1">
              <a:off x="8755250" y="-85400"/>
              <a:ext cx="495300" cy="52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44" name="Google Shape;444;p15"/>
            <p:cNvCxnSpPr/>
            <p:nvPr/>
          </p:nvCxnSpPr>
          <p:spPr>
            <a:xfrm rot="10800000">
              <a:off x="7924750" y="-266650"/>
              <a:ext cx="1272600" cy="108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45" name="Google Shape;445;p15"/>
            <p:cNvCxnSpPr/>
            <p:nvPr/>
          </p:nvCxnSpPr>
          <p:spPr>
            <a:xfrm flipH="1" rot="10800000">
              <a:off x="7551425" y="4004225"/>
              <a:ext cx="1722300" cy="141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46" name="Google Shape;446;p15"/>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47" name="Google Shape;447;p15"/>
            <p:cNvCxnSpPr/>
            <p:nvPr/>
          </p:nvCxnSpPr>
          <p:spPr>
            <a:xfrm flipH="1">
              <a:off x="8397175" y="480050"/>
              <a:ext cx="358200" cy="4251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48" name="Google Shape;448;p15"/>
            <p:cNvCxnSpPr/>
            <p:nvPr/>
          </p:nvCxnSpPr>
          <p:spPr>
            <a:xfrm flipH="1" rot="10800000">
              <a:off x="251450" y="-259150"/>
              <a:ext cx="7757100" cy="1036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449" name="Google Shape;449;p15"/>
            <p:cNvCxnSpPr/>
            <p:nvPr/>
          </p:nvCxnSpPr>
          <p:spPr>
            <a:xfrm>
              <a:off x="274325" y="4678675"/>
              <a:ext cx="8892600" cy="457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grpSp>
      <p:grpSp>
        <p:nvGrpSpPr>
          <p:cNvPr id="450" name="Google Shape;450;p15"/>
          <p:cNvGrpSpPr/>
          <p:nvPr/>
        </p:nvGrpSpPr>
        <p:grpSpPr>
          <a:xfrm>
            <a:off x="8630825" y="90188"/>
            <a:ext cx="255275" cy="412200"/>
            <a:chOff x="5682925" y="3195675"/>
            <a:chExt cx="255275" cy="412200"/>
          </a:xfrm>
        </p:grpSpPr>
        <p:sp>
          <p:nvSpPr>
            <p:cNvPr id="451" name="Google Shape;451;p1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15"/>
          <p:cNvGrpSpPr/>
          <p:nvPr/>
        </p:nvGrpSpPr>
        <p:grpSpPr>
          <a:xfrm>
            <a:off x="169450" y="4274813"/>
            <a:ext cx="255275" cy="412200"/>
            <a:chOff x="5682925" y="3195675"/>
            <a:chExt cx="255275" cy="412200"/>
          </a:xfrm>
        </p:grpSpPr>
        <p:sp>
          <p:nvSpPr>
            <p:cNvPr id="459" name="Google Shape;459;p1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15"/>
          <p:cNvGrpSpPr/>
          <p:nvPr/>
        </p:nvGrpSpPr>
        <p:grpSpPr>
          <a:xfrm>
            <a:off x="8303125" y="4274813"/>
            <a:ext cx="255288" cy="412200"/>
            <a:chOff x="5682925" y="3195675"/>
            <a:chExt cx="255288" cy="412200"/>
          </a:xfrm>
        </p:grpSpPr>
        <p:sp>
          <p:nvSpPr>
            <p:cNvPr id="467" name="Google Shape;467;p1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15"/>
          <p:cNvGrpSpPr/>
          <p:nvPr/>
        </p:nvGrpSpPr>
        <p:grpSpPr>
          <a:xfrm>
            <a:off x="131450" y="434063"/>
            <a:ext cx="255288" cy="412200"/>
            <a:chOff x="5682925" y="3195675"/>
            <a:chExt cx="255288" cy="412200"/>
          </a:xfrm>
        </p:grpSpPr>
        <p:sp>
          <p:nvSpPr>
            <p:cNvPr id="475" name="Google Shape;475;p1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82" name="Shape 482"/>
        <p:cNvGrpSpPr/>
        <p:nvPr/>
      </p:nvGrpSpPr>
      <p:grpSpPr>
        <a:xfrm>
          <a:off x="0" y="0"/>
          <a:ext cx="0" cy="0"/>
          <a:chOff x="0" y="0"/>
          <a:chExt cx="0" cy="0"/>
        </a:xfrm>
      </p:grpSpPr>
      <p:pic>
        <p:nvPicPr>
          <p:cNvPr id="483" name="Google Shape;483;p16"/>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484" name="Google Shape;484;p16"/>
          <p:cNvSpPr txBox="1"/>
          <p:nvPr>
            <p:ph type="title"/>
          </p:nvPr>
        </p:nvSpPr>
        <p:spPr>
          <a:xfrm>
            <a:off x="713225" y="1056700"/>
            <a:ext cx="3519600" cy="1914000"/>
          </a:xfrm>
          <a:prstGeom prst="rect">
            <a:avLst/>
          </a:prstGeom>
        </p:spPr>
        <p:txBody>
          <a:bodyPr anchorCtr="0" anchor="b"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485" name="Google Shape;485;p16"/>
          <p:cNvSpPr txBox="1"/>
          <p:nvPr>
            <p:ph idx="1" type="subTitle"/>
          </p:nvPr>
        </p:nvSpPr>
        <p:spPr>
          <a:xfrm>
            <a:off x="713225" y="2970500"/>
            <a:ext cx="3519600" cy="111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6" name="Google Shape;486;p16"/>
          <p:cNvSpPr/>
          <p:nvPr>
            <p:ph idx="2" type="pic"/>
          </p:nvPr>
        </p:nvSpPr>
        <p:spPr>
          <a:xfrm>
            <a:off x="5222200" y="539500"/>
            <a:ext cx="3208500" cy="4044900"/>
          </a:xfrm>
          <a:prstGeom prst="rect">
            <a:avLst/>
          </a:prstGeom>
          <a:noFill/>
          <a:ln cap="flat" cmpd="sng" w="19050">
            <a:solidFill>
              <a:schemeClr val="lt1"/>
            </a:solidFill>
            <a:prstDash val="solid"/>
            <a:round/>
            <a:headEnd len="sm" w="sm" type="none"/>
            <a:tailEnd len="sm" w="sm" type="none"/>
          </a:ln>
        </p:spPr>
      </p:sp>
      <p:cxnSp>
        <p:nvCxnSpPr>
          <p:cNvPr id="487" name="Google Shape;487;p16"/>
          <p:cNvCxnSpPr/>
          <p:nvPr/>
        </p:nvCxnSpPr>
        <p:spPr>
          <a:xfrm rot="10800000">
            <a:off x="7924750" y="-137050"/>
            <a:ext cx="12726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488" name="Google Shape;488;p16"/>
          <p:cNvCxnSpPr/>
          <p:nvPr/>
        </p:nvCxnSpPr>
        <p:spPr>
          <a:xfrm rot="10800000">
            <a:off x="-297250" y="4334050"/>
            <a:ext cx="12726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nvGrpSpPr>
          <p:cNvPr id="489" name="Google Shape;489;p16"/>
          <p:cNvGrpSpPr/>
          <p:nvPr/>
        </p:nvGrpSpPr>
        <p:grpSpPr>
          <a:xfrm>
            <a:off x="-411475" y="-136975"/>
            <a:ext cx="1790700" cy="1211400"/>
            <a:chOff x="-411475" y="-136975"/>
            <a:chExt cx="1790700" cy="1211400"/>
          </a:xfrm>
        </p:grpSpPr>
        <p:cxnSp>
          <p:nvCxnSpPr>
            <p:cNvPr id="490" name="Google Shape;490;p16"/>
            <p:cNvCxnSpPr/>
            <p:nvPr/>
          </p:nvCxnSpPr>
          <p:spPr>
            <a:xfrm>
              <a:off x="-38100" y="-38100"/>
              <a:ext cx="464700" cy="556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491" name="Google Shape;491;p16"/>
            <p:cNvCxnSpPr/>
            <p:nvPr/>
          </p:nvCxnSpPr>
          <p:spPr>
            <a:xfrm flipH="1" rot="10800000">
              <a:off x="-411475" y="-136975"/>
              <a:ext cx="1790700" cy="1211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grpSp>
        <p:nvGrpSpPr>
          <p:cNvPr id="492" name="Google Shape;492;p16"/>
          <p:cNvGrpSpPr/>
          <p:nvPr/>
        </p:nvGrpSpPr>
        <p:grpSpPr>
          <a:xfrm>
            <a:off x="7924750" y="2781300"/>
            <a:ext cx="1463100" cy="2567950"/>
            <a:chOff x="7924750" y="2781300"/>
            <a:chExt cx="1463100" cy="2567950"/>
          </a:xfrm>
        </p:grpSpPr>
        <p:cxnSp>
          <p:nvCxnSpPr>
            <p:cNvPr id="493" name="Google Shape;493;p16"/>
            <p:cNvCxnSpPr/>
            <p:nvPr/>
          </p:nvCxnSpPr>
          <p:spPr>
            <a:xfrm flipH="1">
              <a:off x="8667725" y="2781300"/>
              <a:ext cx="674400" cy="2072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494" name="Google Shape;494;p16"/>
            <p:cNvCxnSpPr/>
            <p:nvPr/>
          </p:nvCxnSpPr>
          <p:spPr>
            <a:xfrm flipH="1" rot="10800000">
              <a:off x="7924750" y="4366150"/>
              <a:ext cx="1463100" cy="983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grpSp>
        <p:nvGrpSpPr>
          <p:cNvPr id="495" name="Google Shape;495;p16"/>
          <p:cNvGrpSpPr/>
          <p:nvPr/>
        </p:nvGrpSpPr>
        <p:grpSpPr>
          <a:xfrm>
            <a:off x="8528663" y="4456988"/>
            <a:ext cx="255275" cy="412200"/>
            <a:chOff x="5682925" y="3195675"/>
            <a:chExt cx="255275" cy="412200"/>
          </a:xfrm>
        </p:grpSpPr>
        <p:sp>
          <p:nvSpPr>
            <p:cNvPr id="496" name="Google Shape;496;p1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16"/>
          <p:cNvGrpSpPr/>
          <p:nvPr/>
        </p:nvGrpSpPr>
        <p:grpSpPr>
          <a:xfrm>
            <a:off x="288200" y="82988"/>
            <a:ext cx="255275" cy="412200"/>
            <a:chOff x="5682925" y="3195675"/>
            <a:chExt cx="255275" cy="412200"/>
          </a:xfrm>
        </p:grpSpPr>
        <p:sp>
          <p:nvSpPr>
            <p:cNvPr id="504" name="Google Shape;504;p1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11" name="Shape 511"/>
        <p:cNvGrpSpPr/>
        <p:nvPr/>
      </p:nvGrpSpPr>
      <p:grpSpPr>
        <a:xfrm>
          <a:off x="0" y="0"/>
          <a:ext cx="0" cy="0"/>
          <a:chOff x="0" y="0"/>
          <a:chExt cx="0" cy="0"/>
        </a:xfrm>
      </p:grpSpPr>
      <p:pic>
        <p:nvPicPr>
          <p:cNvPr id="512" name="Google Shape;512;p1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13" name="Google Shape;513;p17"/>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514" name="Google Shape;514;p17"/>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15" name="Google Shape;515;p17"/>
          <p:cNvGrpSpPr/>
          <p:nvPr/>
        </p:nvGrpSpPr>
        <p:grpSpPr>
          <a:xfrm>
            <a:off x="-650425" y="-226925"/>
            <a:ext cx="9692063" cy="6042625"/>
            <a:chOff x="-551337" y="-226925"/>
            <a:chExt cx="9692063" cy="6042625"/>
          </a:xfrm>
        </p:grpSpPr>
        <p:cxnSp>
          <p:nvCxnSpPr>
            <p:cNvPr id="516" name="Google Shape;516;p17"/>
            <p:cNvCxnSpPr/>
            <p:nvPr/>
          </p:nvCxnSpPr>
          <p:spPr>
            <a:xfrm flipH="1" rot="10800000">
              <a:off x="8607325" y="-158625"/>
              <a:ext cx="533400" cy="800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17" name="Google Shape;517;p17"/>
            <p:cNvCxnSpPr/>
            <p:nvPr/>
          </p:nvCxnSpPr>
          <p:spPr>
            <a:xfrm rot="10800000">
              <a:off x="6592350" y="-213725"/>
              <a:ext cx="2080800" cy="78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18" name="Google Shape;518;p17"/>
            <p:cNvCxnSpPr/>
            <p:nvPr/>
          </p:nvCxnSpPr>
          <p:spPr>
            <a:xfrm flipH="1" rot="10800000">
              <a:off x="7966738" y="4688900"/>
              <a:ext cx="1163400" cy="1126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19" name="Google Shape;519;p17"/>
            <p:cNvCxnSpPr/>
            <p:nvPr/>
          </p:nvCxnSpPr>
          <p:spPr>
            <a:xfrm rot="10800000">
              <a:off x="8615388" y="641650"/>
              <a:ext cx="520200" cy="4056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20" name="Google Shape;520;p17"/>
            <p:cNvCxnSpPr/>
            <p:nvPr/>
          </p:nvCxnSpPr>
          <p:spPr>
            <a:xfrm rot="10800000">
              <a:off x="-30325" y="350425"/>
              <a:ext cx="628500" cy="194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21" name="Google Shape;521;p17"/>
            <p:cNvCxnSpPr/>
            <p:nvPr/>
          </p:nvCxnSpPr>
          <p:spPr>
            <a:xfrm flipH="1" rot="10800000">
              <a:off x="-551337" y="50"/>
              <a:ext cx="1427700" cy="2672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22" name="Google Shape;522;p17"/>
            <p:cNvCxnSpPr/>
            <p:nvPr/>
          </p:nvCxnSpPr>
          <p:spPr>
            <a:xfrm rot="10800000">
              <a:off x="7736600" y="-226925"/>
              <a:ext cx="915900" cy="805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23" name="Google Shape;523;p17"/>
            <p:cNvCxnSpPr/>
            <p:nvPr/>
          </p:nvCxnSpPr>
          <p:spPr>
            <a:xfrm>
              <a:off x="618888" y="4523025"/>
              <a:ext cx="1156800" cy="84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24" name="Google Shape;524;p17"/>
            <p:cNvCxnSpPr/>
            <p:nvPr/>
          </p:nvCxnSpPr>
          <p:spPr>
            <a:xfrm>
              <a:off x="-401662" y="2862950"/>
              <a:ext cx="1560000" cy="2539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grpSp>
        <p:nvGrpSpPr>
          <p:cNvPr id="525" name="Google Shape;525;p17"/>
          <p:cNvGrpSpPr/>
          <p:nvPr/>
        </p:nvGrpSpPr>
        <p:grpSpPr>
          <a:xfrm>
            <a:off x="8362738" y="251738"/>
            <a:ext cx="255275" cy="412200"/>
            <a:chOff x="5682925" y="3195675"/>
            <a:chExt cx="255275" cy="412200"/>
          </a:xfrm>
        </p:grpSpPr>
        <p:sp>
          <p:nvSpPr>
            <p:cNvPr id="526" name="Google Shape;526;p17"/>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17"/>
          <p:cNvGrpSpPr/>
          <p:nvPr/>
        </p:nvGrpSpPr>
        <p:grpSpPr>
          <a:xfrm>
            <a:off x="510750" y="4254988"/>
            <a:ext cx="255288" cy="412200"/>
            <a:chOff x="5682925" y="3195675"/>
            <a:chExt cx="255288" cy="412200"/>
          </a:xfrm>
        </p:grpSpPr>
        <p:sp>
          <p:nvSpPr>
            <p:cNvPr id="534" name="Google Shape;534;p17"/>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7"/>
          <p:cNvGrpSpPr/>
          <p:nvPr/>
        </p:nvGrpSpPr>
        <p:grpSpPr>
          <a:xfrm>
            <a:off x="304413" y="181713"/>
            <a:ext cx="255275" cy="412200"/>
            <a:chOff x="5682925" y="3195675"/>
            <a:chExt cx="255275" cy="412200"/>
          </a:xfrm>
        </p:grpSpPr>
        <p:sp>
          <p:nvSpPr>
            <p:cNvPr id="542" name="Google Shape;542;p17"/>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7"/>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7"/>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7"/>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7"/>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17"/>
          <p:cNvGrpSpPr/>
          <p:nvPr/>
        </p:nvGrpSpPr>
        <p:grpSpPr>
          <a:xfrm>
            <a:off x="8888725" y="4282263"/>
            <a:ext cx="255275" cy="412200"/>
            <a:chOff x="5682925" y="3195675"/>
            <a:chExt cx="255275" cy="412200"/>
          </a:xfrm>
        </p:grpSpPr>
        <p:sp>
          <p:nvSpPr>
            <p:cNvPr id="550" name="Google Shape;550;p17"/>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7"/>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7"/>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7"/>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557" name="Shape 557"/>
        <p:cNvGrpSpPr/>
        <p:nvPr/>
      </p:nvGrpSpPr>
      <p:grpSpPr>
        <a:xfrm>
          <a:off x="0" y="0"/>
          <a:ext cx="0" cy="0"/>
          <a:chOff x="0" y="0"/>
          <a:chExt cx="0" cy="0"/>
        </a:xfrm>
      </p:grpSpPr>
      <p:pic>
        <p:nvPicPr>
          <p:cNvPr id="558" name="Google Shape;558;p1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59" name="Google Shape;559;p18"/>
          <p:cNvSpPr txBox="1"/>
          <p:nvPr>
            <p:ph type="title"/>
          </p:nvPr>
        </p:nvSpPr>
        <p:spPr>
          <a:xfrm>
            <a:off x="4837200" y="15012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560" name="Google Shape;560;p18"/>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61" name="Google Shape;561;p18"/>
          <p:cNvGrpSpPr/>
          <p:nvPr/>
        </p:nvGrpSpPr>
        <p:grpSpPr>
          <a:xfrm>
            <a:off x="-323850" y="-753725"/>
            <a:ext cx="9756350" cy="6569425"/>
            <a:chOff x="-224762" y="-753725"/>
            <a:chExt cx="9756350" cy="6569425"/>
          </a:xfrm>
        </p:grpSpPr>
        <p:cxnSp>
          <p:nvCxnSpPr>
            <p:cNvPr id="562" name="Google Shape;562;p18"/>
            <p:cNvCxnSpPr/>
            <p:nvPr/>
          </p:nvCxnSpPr>
          <p:spPr>
            <a:xfrm flipH="1" rot="10800000">
              <a:off x="8391288" y="54575"/>
              <a:ext cx="1140300" cy="600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63" name="Google Shape;563;p18"/>
            <p:cNvCxnSpPr/>
            <p:nvPr/>
          </p:nvCxnSpPr>
          <p:spPr>
            <a:xfrm flipH="1" rot="10800000">
              <a:off x="7966738" y="4362500"/>
              <a:ext cx="1442400" cy="1453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64" name="Google Shape;564;p18"/>
            <p:cNvCxnSpPr/>
            <p:nvPr/>
          </p:nvCxnSpPr>
          <p:spPr>
            <a:xfrm flipH="1" rot="10800000">
              <a:off x="-224762" y="-753725"/>
              <a:ext cx="1524000" cy="2718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65" name="Google Shape;565;p18"/>
            <p:cNvCxnSpPr/>
            <p:nvPr/>
          </p:nvCxnSpPr>
          <p:spPr>
            <a:xfrm rot="10800000">
              <a:off x="7518488" y="-75925"/>
              <a:ext cx="879600" cy="720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66" name="Google Shape;566;p18"/>
            <p:cNvCxnSpPr/>
            <p:nvPr/>
          </p:nvCxnSpPr>
          <p:spPr>
            <a:xfrm>
              <a:off x="795763" y="4659075"/>
              <a:ext cx="979800" cy="707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567" name="Google Shape;567;p18"/>
            <p:cNvCxnSpPr/>
            <p:nvPr/>
          </p:nvCxnSpPr>
          <p:spPr>
            <a:xfrm flipH="1">
              <a:off x="-47837" y="4631875"/>
              <a:ext cx="802800" cy="353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grpSp>
        <p:nvGrpSpPr>
          <p:cNvPr id="568" name="Google Shape;568;p18"/>
          <p:cNvGrpSpPr/>
          <p:nvPr/>
        </p:nvGrpSpPr>
        <p:grpSpPr>
          <a:xfrm>
            <a:off x="8175312" y="218675"/>
            <a:ext cx="255301" cy="412200"/>
            <a:chOff x="5682925" y="3195675"/>
            <a:chExt cx="255275" cy="412200"/>
          </a:xfrm>
        </p:grpSpPr>
        <p:sp>
          <p:nvSpPr>
            <p:cNvPr id="569" name="Google Shape;569;p1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18"/>
          <p:cNvGrpSpPr/>
          <p:nvPr/>
        </p:nvGrpSpPr>
        <p:grpSpPr>
          <a:xfrm>
            <a:off x="530812" y="4397900"/>
            <a:ext cx="255301" cy="412200"/>
            <a:chOff x="5682925" y="3195675"/>
            <a:chExt cx="255275" cy="412200"/>
          </a:xfrm>
        </p:grpSpPr>
        <p:sp>
          <p:nvSpPr>
            <p:cNvPr id="577" name="Google Shape;577;p1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8"/>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84" name="Shape 584"/>
        <p:cNvGrpSpPr/>
        <p:nvPr/>
      </p:nvGrpSpPr>
      <p:grpSpPr>
        <a:xfrm>
          <a:off x="0" y="0"/>
          <a:ext cx="0" cy="0"/>
          <a:chOff x="0" y="0"/>
          <a:chExt cx="0" cy="0"/>
        </a:xfrm>
      </p:grpSpPr>
      <p:pic>
        <p:nvPicPr>
          <p:cNvPr id="585" name="Google Shape;585;p19"/>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586" name="Google Shape;58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587" name="Google Shape;587;p19"/>
          <p:cNvSpPr txBox="1"/>
          <p:nvPr>
            <p:ph idx="1" type="subTitle"/>
          </p:nvPr>
        </p:nvSpPr>
        <p:spPr>
          <a:xfrm>
            <a:off x="4923086" y="2752223"/>
            <a:ext cx="26400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 name="Google Shape;588;p19"/>
          <p:cNvSpPr txBox="1"/>
          <p:nvPr>
            <p:ph idx="2" type="subTitle"/>
          </p:nvPr>
        </p:nvSpPr>
        <p:spPr>
          <a:xfrm>
            <a:off x="1580911" y="2752223"/>
            <a:ext cx="26400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9" name="Google Shape;589;p19"/>
          <p:cNvSpPr txBox="1"/>
          <p:nvPr>
            <p:ph idx="3" type="subTitle"/>
          </p:nvPr>
        </p:nvSpPr>
        <p:spPr>
          <a:xfrm>
            <a:off x="1580911" y="23457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0" name="Google Shape;590;p19"/>
          <p:cNvSpPr txBox="1"/>
          <p:nvPr>
            <p:ph idx="4" type="subTitle"/>
          </p:nvPr>
        </p:nvSpPr>
        <p:spPr>
          <a:xfrm>
            <a:off x="4923089" y="23457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591" name="Google Shape;591;p19"/>
          <p:cNvCxnSpPr/>
          <p:nvPr/>
        </p:nvCxnSpPr>
        <p:spPr>
          <a:xfrm flipH="1">
            <a:off x="8561750" y="89800"/>
            <a:ext cx="816300" cy="258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592" name="Google Shape;592;p19"/>
          <p:cNvCxnSpPr/>
          <p:nvPr/>
        </p:nvCxnSpPr>
        <p:spPr>
          <a:xfrm rot="10800000">
            <a:off x="-297300" y="4334200"/>
            <a:ext cx="2735700" cy="899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593" name="Google Shape;593;p19"/>
          <p:cNvCxnSpPr/>
          <p:nvPr/>
        </p:nvCxnSpPr>
        <p:spPr>
          <a:xfrm flipH="1" rot="10800000">
            <a:off x="-411475" y="-527875"/>
            <a:ext cx="2621400" cy="1602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594" name="Google Shape;594;p19"/>
          <p:cNvCxnSpPr/>
          <p:nvPr/>
        </p:nvCxnSpPr>
        <p:spPr>
          <a:xfrm flipH="1" rot="10800000">
            <a:off x="7924750" y="4366150"/>
            <a:ext cx="1463100" cy="983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595" name="Google Shape;595;p19"/>
          <p:cNvCxnSpPr/>
          <p:nvPr/>
        </p:nvCxnSpPr>
        <p:spPr>
          <a:xfrm rot="10800000">
            <a:off x="8139950" y="-195825"/>
            <a:ext cx="1238100" cy="1728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596" name="Google Shape;596;p19"/>
          <p:cNvCxnSpPr/>
          <p:nvPr/>
        </p:nvCxnSpPr>
        <p:spPr>
          <a:xfrm rot="10800000">
            <a:off x="669550" y="4634725"/>
            <a:ext cx="163200" cy="1006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597" name="Google Shape;597;p19"/>
          <p:cNvCxnSpPr/>
          <p:nvPr/>
        </p:nvCxnSpPr>
        <p:spPr>
          <a:xfrm flipH="1" rot="10800000">
            <a:off x="-259075" y="5525"/>
            <a:ext cx="683700" cy="1221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598" name="Google Shape;598;p19"/>
          <p:cNvCxnSpPr/>
          <p:nvPr/>
        </p:nvCxnSpPr>
        <p:spPr>
          <a:xfrm flipH="1" rot="10800000">
            <a:off x="5064575" y="4319100"/>
            <a:ext cx="4558500" cy="1129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nvGrpSpPr>
          <p:cNvPr id="599" name="Google Shape;599;p19"/>
          <p:cNvGrpSpPr/>
          <p:nvPr/>
        </p:nvGrpSpPr>
        <p:grpSpPr>
          <a:xfrm>
            <a:off x="585575" y="4397888"/>
            <a:ext cx="255288" cy="412200"/>
            <a:chOff x="5682925" y="3195675"/>
            <a:chExt cx="255288" cy="412200"/>
          </a:xfrm>
        </p:grpSpPr>
        <p:sp>
          <p:nvSpPr>
            <p:cNvPr id="600" name="Google Shape;600;p19"/>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9"/>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9"/>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9"/>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19"/>
          <p:cNvGrpSpPr/>
          <p:nvPr/>
        </p:nvGrpSpPr>
        <p:grpSpPr>
          <a:xfrm>
            <a:off x="8471575" y="-12"/>
            <a:ext cx="255288" cy="412200"/>
            <a:chOff x="5682925" y="3195675"/>
            <a:chExt cx="255288" cy="412200"/>
          </a:xfrm>
        </p:grpSpPr>
        <p:sp>
          <p:nvSpPr>
            <p:cNvPr id="608" name="Google Shape;608;p19"/>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9"/>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615" name="Shape 615"/>
        <p:cNvGrpSpPr/>
        <p:nvPr/>
      </p:nvGrpSpPr>
      <p:grpSpPr>
        <a:xfrm>
          <a:off x="0" y="0"/>
          <a:ext cx="0" cy="0"/>
          <a:chOff x="0" y="0"/>
          <a:chExt cx="0" cy="0"/>
        </a:xfrm>
      </p:grpSpPr>
      <p:pic>
        <p:nvPicPr>
          <p:cNvPr id="616" name="Google Shape;616;p20"/>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617" name="Google Shape;61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618" name="Google Shape;618;p20"/>
          <p:cNvSpPr txBox="1"/>
          <p:nvPr>
            <p:ph idx="1" type="subTitle"/>
          </p:nvPr>
        </p:nvSpPr>
        <p:spPr>
          <a:xfrm>
            <a:off x="4832040" y="1911450"/>
            <a:ext cx="3254100" cy="209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9" name="Google Shape;619;p20"/>
          <p:cNvSpPr txBox="1"/>
          <p:nvPr>
            <p:ph idx="2" type="subTitle"/>
          </p:nvPr>
        </p:nvSpPr>
        <p:spPr>
          <a:xfrm>
            <a:off x="1057863" y="1911450"/>
            <a:ext cx="3254100" cy="209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620" name="Google Shape;620;p20"/>
          <p:cNvCxnSpPr/>
          <p:nvPr/>
        </p:nvCxnSpPr>
        <p:spPr>
          <a:xfrm flipH="1">
            <a:off x="8561750" y="89800"/>
            <a:ext cx="816300" cy="258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621" name="Google Shape;621;p20"/>
          <p:cNvCxnSpPr/>
          <p:nvPr/>
        </p:nvCxnSpPr>
        <p:spPr>
          <a:xfrm rot="10800000">
            <a:off x="-297300" y="4334200"/>
            <a:ext cx="2735700" cy="899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622" name="Google Shape;622;p20"/>
          <p:cNvCxnSpPr/>
          <p:nvPr/>
        </p:nvCxnSpPr>
        <p:spPr>
          <a:xfrm flipH="1" rot="10800000">
            <a:off x="-411475" y="-136975"/>
            <a:ext cx="1790700" cy="1211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623" name="Google Shape;623;p20"/>
          <p:cNvCxnSpPr/>
          <p:nvPr/>
        </p:nvCxnSpPr>
        <p:spPr>
          <a:xfrm flipH="1" rot="10800000">
            <a:off x="7924750" y="4366150"/>
            <a:ext cx="1463100" cy="983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624" name="Google Shape;624;p20"/>
          <p:cNvCxnSpPr/>
          <p:nvPr/>
        </p:nvCxnSpPr>
        <p:spPr>
          <a:xfrm rot="10800000">
            <a:off x="8139950" y="-195825"/>
            <a:ext cx="1238100" cy="1728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nvGrpSpPr>
          <p:cNvPr id="625" name="Google Shape;625;p20"/>
          <p:cNvGrpSpPr/>
          <p:nvPr/>
        </p:nvGrpSpPr>
        <p:grpSpPr>
          <a:xfrm>
            <a:off x="8523813" y="89788"/>
            <a:ext cx="255275" cy="412200"/>
            <a:chOff x="5682925" y="3195675"/>
            <a:chExt cx="255275" cy="412200"/>
          </a:xfrm>
        </p:grpSpPr>
        <p:sp>
          <p:nvSpPr>
            <p:cNvPr id="626" name="Google Shape;626;p20"/>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3" name="Google Shape;633;p20"/>
          <p:cNvCxnSpPr/>
          <p:nvPr/>
        </p:nvCxnSpPr>
        <p:spPr>
          <a:xfrm rot="10800000">
            <a:off x="669550" y="4634725"/>
            <a:ext cx="163200" cy="1006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nvGrpSpPr>
          <p:cNvPr id="634" name="Google Shape;634;p20"/>
          <p:cNvGrpSpPr/>
          <p:nvPr/>
        </p:nvGrpSpPr>
        <p:grpSpPr>
          <a:xfrm>
            <a:off x="585575" y="4397888"/>
            <a:ext cx="255275" cy="412200"/>
            <a:chOff x="5682925" y="3195675"/>
            <a:chExt cx="255275" cy="412200"/>
          </a:xfrm>
        </p:grpSpPr>
        <p:sp>
          <p:nvSpPr>
            <p:cNvPr id="635" name="Google Shape;635;p20"/>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 name="Google Shape;15;p3"/>
          <p:cNvPicPr preferRelativeResize="0"/>
          <p:nvPr/>
        </p:nvPicPr>
        <p:blipFill>
          <a:blip r:embed="rId3">
            <a:alphaModFix amt="98000"/>
          </a:blip>
          <a:stretch>
            <a:fillRect/>
          </a:stretch>
        </p:blipFill>
        <p:spPr>
          <a:xfrm>
            <a:off x="713225" y="539500"/>
            <a:ext cx="7717550" cy="4064499"/>
          </a:xfrm>
          <a:prstGeom prst="rect">
            <a:avLst/>
          </a:prstGeom>
          <a:noFill/>
          <a:ln>
            <a:noFill/>
          </a:ln>
        </p:spPr>
      </p:pic>
      <p:sp>
        <p:nvSpPr>
          <p:cNvPr id="16" name="Google Shape;16;p3"/>
          <p:cNvSpPr txBox="1"/>
          <p:nvPr>
            <p:ph type="title"/>
          </p:nvPr>
        </p:nvSpPr>
        <p:spPr>
          <a:xfrm>
            <a:off x="1268625" y="2069100"/>
            <a:ext cx="5322600" cy="15114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1268625" y="1153200"/>
            <a:ext cx="1652100" cy="915900"/>
          </a:xfrm>
          <a:prstGeom prst="rect">
            <a:avLst/>
          </a:prstGeom>
          <a:solidFill>
            <a:schemeClr val="lt1"/>
          </a:solidFill>
        </p:spPr>
        <p:txBody>
          <a:bodyPr anchorCtr="0" anchor="ctr" bIns="91425" lIns="91425" spcFirstLastPara="1" rIns="91425" wrap="square" tIns="91425">
            <a:noAutofit/>
          </a:bodyPr>
          <a:lstStyle>
            <a:lvl1pPr lvl="0" rtl="0" algn="l">
              <a:spcBef>
                <a:spcPts val="0"/>
              </a:spcBef>
              <a:spcAft>
                <a:spcPts val="0"/>
              </a:spcAft>
              <a:buClr>
                <a:schemeClr val="lt1"/>
              </a:buClr>
              <a:buSzPts val="6000"/>
              <a:buNone/>
              <a:defRPr sz="6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p:nvPr>
            <p:ph idx="1" type="subTitle"/>
          </p:nvPr>
        </p:nvSpPr>
        <p:spPr>
          <a:xfrm>
            <a:off x="1268625" y="3615300"/>
            <a:ext cx="5322600" cy="375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 name="Google Shape;19;p3"/>
          <p:cNvGrpSpPr/>
          <p:nvPr/>
        </p:nvGrpSpPr>
        <p:grpSpPr>
          <a:xfrm>
            <a:off x="-327650" y="-282300"/>
            <a:ext cx="9601375" cy="5700125"/>
            <a:chOff x="-327650" y="-282300"/>
            <a:chExt cx="9601375" cy="5700125"/>
          </a:xfrm>
        </p:grpSpPr>
        <p:cxnSp>
          <p:nvCxnSpPr>
            <p:cNvPr id="20" name="Google Shape;20;p3"/>
            <p:cNvCxnSpPr/>
            <p:nvPr/>
          </p:nvCxnSpPr>
          <p:spPr>
            <a:xfrm>
              <a:off x="251450" y="-15250"/>
              <a:ext cx="45600" cy="465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1" name="Google Shape;21;p3"/>
            <p:cNvCxnSpPr/>
            <p:nvPr/>
          </p:nvCxnSpPr>
          <p:spPr>
            <a:xfrm flipH="1">
              <a:off x="-312675" y="-282300"/>
              <a:ext cx="1772400" cy="1593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2" name="Google Shape;22;p3"/>
            <p:cNvCxnSpPr/>
            <p:nvPr/>
          </p:nvCxnSpPr>
          <p:spPr>
            <a:xfrm flipH="1">
              <a:off x="8755250" y="-85400"/>
              <a:ext cx="495300" cy="52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3" name="Google Shape;23;p3"/>
            <p:cNvCxnSpPr/>
            <p:nvPr/>
          </p:nvCxnSpPr>
          <p:spPr>
            <a:xfrm rot="10800000">
              <a:off x="7924750" y="-266650"/>
              <a:ext cx="1272600" cy="108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4" name="Google Shape;24;p3"/>
            <p:cNvCxnSpPr/>
            <p:nvPr/>
          </p:nvCxnSpPr>
          <p:spPr>
            <a:xfrm flipH="1" rot="10800000">
              <a:off x="7551425" y="4004225"/>
              <a:ext cx="1722300" cy="141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5" name="Google Shape;25;p3"/>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6" name="Google Shape;26;p3"/>
            <p:cNvCxnSpPr/>
            <p:nvPr/>
          </p:nvCxnSpPr>
          <p:spPr>
            <a:xfrm flipH="1">
              <a:off x="8397175" y="480050"/>
              <a:ext cx="358200" cy="4251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7" name="Google Shape;27;p3"/>
            <p:cNvCxnSpPr/>
            <p:nvPr/>
          </p:nvCxnSpPr>
          <p:spPr>
            <a:xfrm flipH="1" rot="10800000">
              <a:off x="251450" y="-259150"/>
              <a:ext cx="7757100" cy="1036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28" name="Google Shape;28;p3"/>
            <p:cNvCxnSpPr/>
            <p:nvPr/>
          </p:nvCxnSpPr>
          <p:spPr>
            <a:xfrm>
              <a:off x="274325" y="4678675"/>
              <a:ext cx="8892600" cy="457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grpSp>
      <p:grpSp>
        <p:nvGrpSpPr>
          <p:cNvPr id="29" name="Google Shape;29;p3"/>
          <p:cNvGrpSpPr/>
          <p:nvPr/>
        </p:nvGrpSpPr>
        <p:grpSpPr>
          <a:xfrm>
            <a:off x="8630825" y="90188"/>
            <a:ext cx="255275" cy="412200"/>
            <a:chOff x="5682925" y="3195675"/>
            <a:chExt cx="255275" cy="412200"/>
          </a:xfrm>
        </p:grpSpPr>
        <p:sp>
          <p:nvSpPr>
            <p:cNvPr id="30" name="Google Shape;30;p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a:off x="169450" y="4274813"/>
            <a:ext cx="255275" cy="412200"/>
            <a:chOff x="5682925" y="3195675"/>
            <a:chExt cx="255275" cy="412200"/>
          </a:xfrm>
        </p:grpSpPr>
        <p:sp>
          <p:nvSpPr>
            <p:cNvPr id="38" name="Google Shape;38;p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3"/>
          <p:cNvGrpSpPr/>
          <p:nvPr/>
        </p:nvGrpSpPr>
        <p:grpSpPr>
          <a:xfrm>
            <a:off x="8303125" y="4274813"/>
            <a:ext cx="255288" cy="412200"/>
            <a:chOff x="5682925" y="3195675"/>
            <a:chExt cx="255288" cy="412200"/>
          </a:xfrm>
        </p:grpSpPr>
        <p:sp>
          <p:nvSpPr>
            <p:cNvPr id="46" name="Google Shape;46;p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131450" y="434063"/>
            <a:ext cx="255288" cy="412200"/>
            <a:chOff x="5682925" y="3195675"/>
            <a:chExt cx="255288" cy="412200"/>
          </a:xfrm>
        </p:grpSpPr>
        <p:sp>
          <p:nvSpPr>
            <p:cNvPr id="54" name="Google Shape;54;p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42" name="Shape 642"/>
        <p:cNvGrpSpPr/>
        <p:nvPr/>
      </p:nvGrpSpPr>
      <p:grpSpPr>
        <a:xfrm>
          <a:off x="0" y="0"/>
          <a:ext cx="0" cy="0"/>
          <a:chOff x="0" y="0"/>
          <a:chExt cx="0" cy="0"/>
        </a:xfrm>
      </p:grpSpPr>
      <p:pic>
        <p:nvPicPr>
          <p:cNvPr id="643" name="Google Shape;643;p21"/>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644" name="Google Shape;64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645" name="Google Shape;645;p21"/>
          <p:cNvSpPr txBox="1"/>
          <p:nvPr>
            <p:ph idx="1" type="subTitle"/>
          </p:nvPr>
        </p:nvSpPr>
        <p:spPr>
          <a:xfrm>
            <a:off x="937625" y="2730599"/>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21"/>
          <p:cNvSpPr txBox="1"/>
          <p:nvPr>
            <p:ph idx="2" type="subTitle"/>
          </p:nvPr>
        </p:nvSpPr>
        <p:spPr>
          <a:xfrm>
            <a:off x="3484347" y="2730599"/>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 name="Google Shape;647;p21"/>
          <p:cNvSpPr txBox="1"/>
          <p:nvPr>
            <p:ph idx="3" type="subTitle"/>
          </p:nvPr>
        </p:nvSpPr>
        <p:spPr>
          <a:xfrm>
            <a:off x="6031075" y="2730599"/>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8" name="Google Shape;648;p21"/>
          <p:cNvSpPr txBox="1"/>
          <p:nvPr>
            <p:ph idx="4" type="subTitle"/>
          </p:nvPr>
        </p:nvSpPr>
        <p:spPr>
          <a:xfrm>
            <a:off x="937625" y="2324100"/>
            <a:ext cx="2175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49" name="Google Shape;649;p21"/>
          <p:cNvSpPr txBox="1"/>
          <p:nvPr>
            <p:ph idx="5" type="subTitle"/>
          </p:nvPr>
        </p:nvSpPr>
        <p:spPr>
          <a:xfrm>
            <a:off x="3484350" y="2324100"/>
            <a:ext cx="2175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50" name="Google Shape;650;p21"/>
          <p:cNvSpPr txBox="1"/>
          <p:nvPr>
            <p:ph idx="6" type="subTitle"/>
          </p:nvPr>
        </p:nvSpPr>
        <p:spPr>
          <a:xfrm>
            <a:off x="6031075" y="2324100"/>
            <a:ext cx="2175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651" name="Google Shape;651;p21"/>
          <p:cNvGrpSpPr/>
          <p:nvPr/>
        </p:nvGrpSpPr>
        <p:grpSpPr>
          <a:xfrm flipH="1">
            <a:off x="-405350" y="-141600"/>
            <a:ext cx="10409325" cy="5399425"/>
            <a:chOff x="61088" y="-141600"/>
            <a:chExt cx="10409325" cy="5399425"/>
          </a:xfrm>
        </p:grpSpPr>
        <p:cxnSp>
          <p:nvCxnSpPr>
            <p:cNvPr id="652" name="Google Shape;652;p21"/>
            <p:cNvCxnSpPr/>
            <p:nvPr/>
          </p:nvCxnSpPr>
          <p:spPr>
            <a:xfrm flipH="1" rot="10800000">
              <a:off x="7762613" y="430802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653" name="Google Shape;653;p21"/>
            <p:cNvCxnSpPr/>
            <p:nvPr/>
          </p:nvCxnSpPr>
          <p:spPr>
            <a:xfrm flipH="1" rot="10800000">
              <a:off x="61088" y="-141600"/>
              <a:ext cx="2149800" cy="97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654" name="Google Shape;654;p21"/>
            <p:cNvCxnSpPr/>
            <p:nvPr/>
          </p:nvCxnSpPr>
          <p:spPr>
            <a:xfrm>
              <a:off x="762763" y="4308025"/>
              <a:ext cx="1344900" cy="90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655" name="Google Shape;655;p21"/>
            <p:cNvCxnSpPr/>
            <p:nvPr/>
          </p:nvCxnSpPr>
          <p:spPr>
            <a:xfrm>
              <a:off x="8905738" y="-87075"/>
              <a:ext cx="1197300" cy="1074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grpSp>
        <p:nvGrpSpPr>
          <p:cNvPr id="656" name="Google Shape;656;p21"/>
          <p:cNvGrpSpPr/>
          <p:nvPr/>
        </p:nvGrpSpPr>
        <p:grpSpPr>
          <a:xfrm>
            <a:off x="8430775" y="4397888"/>
            <a:ext cx="255275" cy="412200"/>
            <a:chOff x="5682925" y="3195675"/>
            <a:chExt cx="255275" cy="412200"/>
          </a:xfrm>
        </p:grpSpPr>
        <p:sp>
          <p:nvSpPr>
            <p:cNvPr id="657" name="Google Shape;657;p21"/>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1"/>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1"/>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4" name="Google Shape;664;p21"/>
          <p:cNvCxnSpPr/>
          <p:nvPr/>
        </p:nvCxnSpPr>
        <p:spPr>
          <a:xfrm rot="10800000">
            <a:off x="8534450" y="4825050"/>
            <a:ext cx="1415100" cy="680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665" name="Google Shape;665;p21"/>
          <p:cNvCxnSpPr/>
          <p:nvPr/>
        </p:nvCxnSpPr>
        <p:spPr>
          <a:xfrm flipH="1">
            <a:off x="-568700" y="293925"/>
            <a:ext cx="1306200" cy="68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666" name="Google Shape;666;p21"/>
          <p:cNvGrpSpPr/>
          <p:nvPr/>
        </p:nvGrpSpPr>
        <p:grpSpPr>
          <a:xfrm>
            <a:off x="482213" y="-12"/>
            <a:ext cx="255288" cy="412200"/>
            <a:chOff x="5682925" y="3195675"/>
            <a:chExt cx="255288" cy="412200"/>
          </a:xfrm>
        </p:grpSpPr>
        <p:sp>
          <p:nvSpPr>
            <p:cNvPr id="667" name="Google Shape;667;p21"/>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1"/>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1"/>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1"/>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74" name="Shape 674"/>
        <p:cNvGrpSpPr/>
        <p:nvPr/>
      </p:nvGrpSpPr>
      <p:grpSpPr>
        <a:xfrm>
          <a:off x="0" y="0"/>
          <a:ext cx="0" cy="0"/>
          <a:chOff x="0" y="0"/>
          <a:chExt cx="0" cy="0"/>
        </a:xfrm>
      </p:grpSpPr>
      <p:pic>
        <p:nvPicPr>
          <p:cNvPr id="675" name="Google Shape;675;p22"/>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676" name="Google Shape;67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677" name="Google Shape;677;p22"/>
          <p:cNvSpPr txBox="1"/>
          <p:nvPr>
            <p:ph idx="1" type="subTitle"/>
          </p:nvPr>
        </p:nvSpPr>
        <p:spPr>
          <a:xfrm>
            <a:off x="2110300" y="2295725"/>
            <a:ext cx="197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8" name="Google Shape;678;p22"/>
          <p:cNvSpPr txBox="1"/>
          <p:nvPr>
            <p:ph idx="2" type="subTitle"/>
          </p:nvPr>
        </p:nvSpPr>
        <p:spPr>
          <a:xfrm>
            <a:off x="5055494" y="2295725"/>
            <a:ext cx="197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9" name="Google Shape;679;p22"/>
          <p:cNvSpPr txBox="1"/>
          <p:nvPr>
            <p:ph idx="3" type="subTitle"/>
          </p:nvPr>
        </p:nvSpPr>
        <p:spPr>
          <a:xfrm>
            <a:off x="2110300" y="4014800"/>
            <a:ext cx="197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0" name="Google Shape;680;p22"/>
          <p:cNvSpPr txBox="1"/>
          <p:nvPr>
            <p:ph idx="4" type="subTitle"/>
          </p:nvPr>
        </p:nvSpPr>
        <p:spPr>
          <a:xfrm>
            <a:off x="5055491" y="4014800"/>
            <a:ext cx="197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1" name="Google Shape;681;p22"/>
          <p:cNvSpPr txBox="1"/>
          <p:nvPr>
            <p:ph idx="5" type="subTitle"/>
          </p:nvPr>
        </p:nvSpPr>
        <p:spPr>
          <a:xfrm>
            <a:off x="2110305" y="1889125"/>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2" name="Google Shape;682;p22"/>
          <p:cNvSpPr txBox="1"/>
          <p:nvPr>
            <p:ph idx="6" type="subTitle"/>
          </p:nvPr>
        </p:nvSpPr>
        <p:spPr>
          <a:xfrm>
            <a:off x="2110300" y="3608300"/>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3" name="Google Shape;683;p22"/>
          <p:cNvSpPr txBox="1"/>
          <p:nvPr>
            <p:ph idx="7" type="subTitle"/>
          </p:nvPr>
        </p:nvSpPr>
        <p:spPr>
          <a:xfrm>
            <a:off x="5055475" y="1889125"/>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4" name="Google Shape;684;p22"/>
          <p:cNvSpPr txBox="1"/>
          <p:nvPr>
            <p:ph idx="8" type="subTitle"/>
          </p:nvPr>
        </p:nvSpPr>
        <p:spPr>
          <a:xfrm>
            <a:off x="5055475" y="3608300"/>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685" name="Google Shape;685;p22"/>
          <p:cNvCxnSpPr/>
          <p:nvPr/>
        </p:nvCxnSpPr>
        <p:spPr>
          <a:xfrm flipH="1">
            <a:off x="8699000" y="-236775"/>
            <a:ext cx="202800" cy="871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686" name="Google Shape;686;p22"/>
          <p:cNvCxnSpPr/>
          <p:nvPr/>
        </p:nvCxnSpPr>
        <p:spPr>
          <a:xfrm rot="10800000">
            <a:off x="-297150" y="4334200"/>
            <a:ext cx="5688300" cy="1470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687" name="Google Shape;687;p22"/>
          <p:cNvCxnSpPr/>
          <p:nvPr/>
        </p:nvCxnSpPr>
        <p:spPr>
          <a:xfrm flipH="1" rot="10800000">
            <a:off x="-411475" y="-136975"/>
            <a:ext cx="1790700" cy="1211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688" name="Google Shape;688;p22"/>
          <p:cNvCxnSpPr/>
          <p:nvPr/>
        </p:nvCxnSpPr>
        <p:spPr>
          <a:xfrm flipH="1" rot="10800000">
            <a:off x="7924750" y="4366150"/>
            <a:ext cx="1463100" cy="983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689" name="Google Shape;689;p22"/>
          <p:cNvCxnSpPr/>
          <p:nvPr/>
        </p:nvCxnSpPr>
        <p:spPr>
          <a:xfrm rot="10800000">
            <a:off x="7649925" y="-250425"/>
            <a:ext cx="1864200" cy="1592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nvGrpSpPr>
          <p:cNvPr id="690" name="Google Shape;690;p22"/>
          <p:cNvGrpSpPr/>
          <p:nvPr/>
        </p:nvGrpSpPr>
        <p:grpSpPr>
          <a:xfrm>
            <a:off x="8609100" y="239513"/>
            <a:ext cx="255275" cy="412200"/>
            <a:chOff x="5682925" y="3195675"/>
            <a:chExt cx="255275" cy="412200"/>
          </a:xfrm>
        </p:grpSpPr>
        <p:sp>
          <p:nvSpPr>
            <p:cNvPr id="691" name="Google Shape;691;p22"/>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8" name="Google Shape;698;p22"/>
          <p:cNvCxnSpPr/>
          <p:nvPr/>
        </p:nvCxnSpPr>
        <p:spPr>
          <a:xfrm rot="10800000">
            <a:off x="661450" y="4580325"/>
            <a:ext cx="646200" cy="1106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nvGrpSpPr>
          <p:cNvPr id="699" name="Google Shape;699;p22"/>
          <p:cNvGrpSpPr/>
          <p:nvPr/>
        </p:nvGrpSpPr>
        <p:grpSpPr>
          <a:xfrm>
            <a:off x="585575" y="4245713"/>
            <a:ext cx="255275" cy="412200"/>
            <a:chOff x="5682925" y="3195675"/>
            <a:chExt cx="255275" cy="412200"/>
          </a:xfrm>
        </p:grpSpPr>
        <p:sp>
          <p:nvSpPr>
            <p:cNvPr id="700" name="Google Shape;700;p22"/>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2"/>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2"/>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2"/>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2"/>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2"/>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2"/>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07" name="Shape 707"/>
        <p:cNvGrpSpPr/>
        <p:nvPr/>
      </p:nvGrpSpPr>
      <p:grpSpPr>
        <a:xfrm>
          <a:off x="0" y="0"/>
          <a:ext cx="0" cy="0"/>
          <a:chOff x="0" y="0"/>
          <a:chExt cx="0" cy="0"/>
        </a:xfrm>
      </p:grpSpPr>
      <p:pic>
        <p:nvPicPr>
          <p:cNvPr id="708" name="Google Shape;708;p23"/>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709" name="Google Shape;709;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710" name="Google Shape;710;p23"/>
          <p:cNvSpPr txBox="1"/>
          <p:nvPr>
            <p:ph idx="1" type="subTitle"/>
          </p:nvPr>
        </p:nvSpPr>
        <p:spPr>
          <a:xfrm>
            <a:off x="1109150" y="2301600"/>
            <a:ext cx="198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1" name="Google Shape;711;p23"/>
          <p:cNvSpPr txBox="1"/>
          <p:nvPr>
            <p:ph idx="2" type="subTitle"/>
          </p:nvPr>
        </p:nvSpPr>
        <p:spPr>
          <a:xfrm>
            <a:off x="3579000" y="2301600"/>
            <a:ext cx="198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2" name="Google Shape;712;p23"/>
          <p:cNvSpPr txBox="1"/>
          <p:nvPr>
            <p:ph idx="3" type="subTitle"/>
          </p:nvPr>
        </p:nvSpPr>
        <p:spPr>
          <a:xfrm>
            <a:off x="1109150" y="4036625"/>
            <a:ext cx="198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3" name="Google Shape;713;p23"/>
          <p:cNvSpPr txBox="1"/>
          <p:nvPr>
            <p:ph idx="4" type="subTitle"/>
          </p:nvPr>
        </p:nvSpPr>
        <p:spPr>
          <a:xfrm>
            <a:off x="3579000" y="4036625"/>
            <a:ext cx="198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4" name="Google Shape;714;p23"/>
          <p:cNvSpPr txBox="1"/>
          <p:nvPr>
            <p:ph idx="5" type="subTitle"/>
          </p:nvPr>
        </p:nvSpPr>
        <p:spPr>
          <a:xfrm>
            <a:off x="6048849" y="2301600"/>
            <a:ext cx="198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5" name="Google Shape;715;p23"/>
          <p:cNvSpPr txBox="1"/>
          <p:nvPr>
            <p:ph idx="6" type="subTitle"/>
          </p:nvPr>
        </p:nvSpPr>
        <p:spPr>
          <a:xfrm>
            <a:off x="6048849" y="4036625"/>
            <a:ext cx="198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6" name="Google Shape;716;p23"/>
          <p:cNvSpPr txBox="1"/>
          <p:nvPr>
            <p:ph idx="7" type="subTitle"/>
          </p:nvPr>
        </p:nvSpPr>
        <p:spPr>
          <a:xfrm>
            <a:off x="1113052" y="1895100"/>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7" name="Google Shape;717;p23"/>
          <p:cNvSpPr txBox="1"/>
          <p:nvPr>
            <p:ph idx="8" type="subTitle"/>
          </p:nvPr>
        </p:nvSpPr>
        <p:spPr>
          <a:xfrm>
            <a:off x="3582900" y="1895100"/>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8" name="Google Shape;718;p23"/>
          <p:cNvSpPr txBox="1"/>
          <p:nvPr>
            <p:ph idx="9" type="subTitle"/>
          </p:nvPr>
        </p:nvSpPr>
        <p:spPr>
          <a:xfrm>
            <a:off x="6052748" y="1895100"/>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9" name="Google Shape;719;p23"/>
          <p:cNvSpPr txBox="1"/>
          <p:nvPr>
            <p:ph idx="13" type="subTitle"/>
          </p:nvPr>
        </p:nvSpPr>
        <p:spPr>
          <a:xfrm>
            <a:off x="1113052" y="3608300"/>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0" name="Google Shape;720;p23"/>
          <p:cNvSpPr txBox="1"/>
          <p:nvPr>
            <p:ph idx="14" type="subTitle"/>
          </p:nvPr>
        </p:nvSpPr>
        <p:spPr>
          <a:xfrm>
            <a:off x="3582900" y="3608300"/>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1" name="Google Shape;721;p23"/>
          <p:cNvSpPr txBox="1"/>
          <p:nvPr>
            <p:ph idx="15" type="subTitle"/>
          </p:nvPr>
        </p:nvSpPr>
        <p:spPr>
          <a:xfrm>
            <a:off x="6052748" y="3608300"/>
            <a:ext cx="1978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722" name="Google Shape;722;p23"/>
          <p:cNvCxnSpPr/>
          <p:nvPr/>
        </p:nvCxnSpPr>
        <p:spPr>
          <a:xfrm rot="10800000">
            <a:off x="-297300" y="4334200"/>
            <a:ext cx="2735700" cy="899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723" name="Google Shape;723;p23"/>
          <p:cNvCxnSpPr/>
          <p:nvPr/>
        </p:nvCxnSpPr>
        <p:spPr>
          <a:xfrm flipH="1" rot="10800000">
            <a:off x="-411475" y="-527875"/>
            <a:ext cx="2621400" cy="1602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724" name="Google Shape;724;p23"/>
          <p:cNvCxnSpPr/>
          <p:nvPr/>
        </p:nvCxnSpPr>
        <p:spPr>
          <a:xfrm flipH="1" rot="10800000">
            <a:off x="7924750" y="4366150"/>
            <a:ext cx="1463100" cy="983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725" name="Google Shape;725;p23"/>
          <p:cNvCxnSpPr/>
          <p:nvPr/>
        </p:nvCxnSpPr>
        <p:spPr>
          <a:xfrm rot="10800000">
            <a:off x="8139950" y="-195825"/>
            <a:ext cx="1238100" cy="1728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726" name="Google Shape;726;p23"/>
          <p:cNvCxnSpPr/>
          <p:nvPr/>
        </p:nvCxnSpPr>
        <p:spPr>
          <a:xfrm flipH="1" rot="10800000">
            <a:off x="266700" y="-136275"/>
            <a:ext cx="267000" cy="793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cxnSp>
        <p:nvCxnSpPr>
          <p:cNvPr id="727" name="Google Shape;727;p23"/>
          <p:cNvCxnSpPr/>
          <p:nvPr/>
        </p:nvCxnSpPr>
        <p:spPr>
          <a:xfrm flipH="1" rot="10800000">
            <a:off x="4520275" y="4634600"/>
            <a:ext cx="4463100" cy="1031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7000"/>
              </a:srgbClr>
            </a:outerShdw>
          </a:effectLst>
        </p:spPr>
      </p:cxnSp>
      <p:grpSp>
        <p:nvGrpSpPr>
          <p:cNvPr id="728" name="Google Shape;728;p23"/>
          <p:cNvGrpSpPr/>
          <p:nvPr/>
        </p:nvGrpSpPr>
        <p:grpSpPr>
          <a:xfrm>
            <a:off x="8775700" y="4279738"/>
            <a:ext cx="255288" cy="412200"/>
            <a:chOff x="5682925" y="3195675"/>
            <a:chExt cx="255288" cy="412200"/>
          </a:xfrm>
        </p:grpSpPr>
        <p:sp>
          <p:nvSpPr>
            <p:cNvPr id="729" name="Google Shape;729;p2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3"/>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23"/>
          <p:cNvGrpSpPr/>
          <p:nvPr/>
        </p:nvGrpSpPr>
        <p:grpSpPr>
          <a:xfrm>
            <a:off x="166025" y="238138"/>
            <a:ext cx="255288" cy="412200"/>
            <a:chOff x="5682925" y="3195675"/>
            <a:chExt cx="255288" cy="412200"/>
          </a:xfrm>
        </p:grpSpPr>
        <p:sp>
          <p:nvSpPr>
            <p:cNvPr id="737" name="Google Shape;737;p2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3"/>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44" name="Shape 744"/>
        <p:cNvGrpSpPr/>
        <p:nvPr/>
      </p:nvGrpSpPr>
      <p:grpSpPr>
        <a:xfrm>
          <a:off x="0" y="0"/>
          <a:ext cx="0" cy="0"/>
          <a:chOff x="0" y="0"/>
          <a:chExt cx="0" cy="0"/>
        </a:xfrm>
      </p:grpSpPr>
      <p:pic>
        <p:nvPicPr>
          <p:cNvPr id="745" name="Google Shape;745;p24"/>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746" name="Google Shape;746;p24"/>
          <p:cNvSpPr txBox="1"/>
          <p:nvPr>
            <p:ph hasCustomPrompt="1" type="title"/>
          </p:nvPr>
        </p:nvSpPr>
        <p:spPr>
          <a:xfrm>
            <a:off x="2223600" y="552112"/>
            <a:ext cx="4696800" cy="768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7" name="Google Shape;747;p24"/>
          <p:cNvSpPr txBox="1"/>
          <p:nvPr>
            <p:ph idx="1" type="subTitle"/>
          </p:nvPr>
        </p:nvSpPr>
        <p:spPr>
          <a:xfrm>
            <a:off x="2223600" y="1288075"/>
            <a:ext cx="4696800" cy="5025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48" name="Google Shape;748;p24"/>
          <p:cNvSpPr txBox="1"/>
          <p:nvPr>
            <p:ph hasCustomPrompt="1" idx="2" type="title"/>
          </p:nvPr>
        </p:nvSpPr>
        <p:spPr>
          <a:xfrm>
            <a:off x="2223600" y="1904368"/>
            <a:ext cx="4696800" cy="768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9" name="Google Shape;749;p24"/>
          <p:cNvSpPr txBox="1"/>
          <p:nvPr>
            <p:ph idx="3" type="subTitle"/>
          </p:nvPr>
        </p:nvSpPr>
        <p:spPr>
          <a:xfrm>
            <a:off x="2223600" y="2640326"/>
            <a:ext cx="4696800" cy="5025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50" name="Google Shape;750;p24"/>
          <p:cNvSpPr txBox="1"/>
          <p:nvPr>
            <p:ph hasCustomPrompt="1" idx="4" type="title"/>
          </p:nvPr>
        </p:nvSpPr>
        <p:spPr>
          <a:xfrm>
            <a:off x="2223600" y="3256624"/>
            <a:ext cx="4696800" cy="768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51" name="Google Shape;751;p24"/>
          <p:cNvSpPr txBox="1"/>
          <p:nvPr>
            <p:ph idx="5" type="subTitle"/>
          </p:nvPr>
        </p:nvSpPr>
        <p:spPr>
          <a:xfrm>
            <a:off x="2223600" y="3992598"/>
            <a:ext cx="4696800" cy="5025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752" name="Google Shape;752;p24"/>
          <p:cNvGrpSpPr/>
          <p:nvPr/>
        </p:nvGrpSpPr>
        <p:grpSpPr>
          <a:xfrm>
            <a:off x="-457200" y="-141650"/>
            <a:ext cx="10461200" cy="5926125"/>
            <a:chOff x="-358112" y="-141650"/>
            <a:chExt cx="10461200" cy="5926125"/>
          </a:xfrm>
        </p:grpSpPr>
        <p:cxnSp>
          <p:nvCxnSpPr>
            <p:cNvPr id="753" name="Google Shape;753;p24"/>
            <p:cNvCxnSpPr/>
            <p:nvPr/>
          </p:nvCxnSpPr>
          <p:spPr>
            <a:xfrm flipH="1" rot="10800000">
              <a:off x="7123088" y="445767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754" name="Google Shape;754;p24"/>
            <p:cNvCxnSpPr/>
            <p:nvPr/>
          </p:nvCxnSpPr>
          <p:spPr>
            <a:xfrm flipH="1" rot="10800000">
              <a:off x="-358112" y="-141650"/>
              <a:ext cx="2568900" cy="783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755" name="Google Shape;755;p24"/>
            <p:cNvCxnSpPr/>
            <p:nvPr/>
          </p:nvCxnSpPr>
          <p:spPr>
            <a:xfrm>
              <a:off x="545063" y="4880875"/>
              <a:ext cx="1344900" cy="90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756" name="Google Shape;756;p24"/>
            <p:cNvCxnSpPr/>
            <p:nvPr/>
          </p:nvCxnSpPr>
          <p:spPr>
            <a:xfrm>
              <a:off x="8564088" y="414325"/>
              <a:ext cx="1539000" cy="57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cxnSp>
        <p:nvCxnSpPr>
          <p:cNvPr id="757" name="Google Shape;757;p24"/>
          <p:cNvCxnSpPr/>
          <p:nvPr/>
        </p:nvCxnSpPr>
        <p:spPr>
          <a:xfrm rot="10800000">
            <a:off x="436225" y="4844950"/>
            <a:ext cx="3186000" cy="369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758" name="Google Shape;758;p24"/>
          <p:cNvCxnSpPr/>
          <p:nvPr/>
        </p:nvCxnSpPr>
        <p:spPr>
          <a:xfrm rot="10800000">
            <a:off x="8248575" y="-155050"/>
            <a:ext cx="217800" cy="57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759" name="Google Shape;759;p24"/>
          <p:cNvGrpSpPr/>
          <p:nvPr/>
        </p:nvGrpSpPr>
        <p:grpSpPr>
          <a:xfrm>
            <a:off x="8349150" y="-12"/>
            <a:ext cx="255275" cy="412200"/>
            <a:chOff x="5682925" y="3195675"/>
            <a:chExt cx="255275" cy="412200"/>
          </a:xfrm>
        </p:grpSpPr>
        <p:sp>
          <p:nvSpPr>
            <p:cNvPr id="760" name="Google Shape;760;p2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7" name="Google Shape;767;p24"/>
          <p:cNvCxnSpPr/>
          <p:nvPr/>
        </p:nvCxnSpPr>
        <p:spPr>
          <a:xfrm>
            <a:off x="-106125" y="2865675"/>
            <a:ext cx="560700" cy="2027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768" name="Google Shape;768;p24"/>
          <p:cNvGrpSpPr/>
          <p:nvPr/>
        </p:nvGrpSpPr>
        <p:grpSpPr>
          <a:xfrm>
            <a:off x="340138" y="4472063"/>
            <a:ext cx="255288" cy="412200"/>
            <a:chOff x="5682925" y="3195675"/>
            <a:chExt cx="255288" cy="412200"/>
          </a:xfrm>
        </p:grpSpPr>
        <p:sp>
          <p:nvSpPr>
            <p:cNvPr id="769" name="Google Shape;769;p2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776" name="Shape 776"/>
        <p:cNvGrpSpPr/>
        <p:nvPr/>
      </p:nvGrpSpPr>
      <p:grpSpPr>
        <a:xfrm>
          <a:off x="0" y="0"/>
          <a:ext cx="0" cy="0"/>
          <a:chOff x="0" y="0"/>
          <a:chExt cx="0" cy="0"/>
        </a:xfrm>
      </p:grpSpPr>
      <p:pic>
        <p:nvPicPr>
          <p:cNvPr id="777" name="Google Shape;777;p25"/>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778" name="Google Shape;778;p25"/>
          <p:cNvSpPr txBox="1"/>
          <p:nvPr>
            <p:ph hasCustomPrompt="1" type="title"/>
          </p:nvPr>
        </p:nvSpPr>
        <p:spPr>
          <a:xfrm>
            <a:off x="1325650" y="1720050"/>
            <a:ext cx="13989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79" name="Google Shape;779;p25"/>
          <p:cNvSpPr txBox="1"/>
          <p:nvPr>
            <p:ph idx="1" type="subTitle"/>
          </p:nvPr>
        </p:nvSpPr>
        <p:spPr>
          <a:xfrm>
            <a:off x="9385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80" name="Google Shape;780;p25"/>
          <p:cNvSpPr txBox="1"/>
          <p:nvPr>
            <p:ph idx="2" type="subTitle"/>
          </p:nvPr>
        </p:nvSpPr>
        <p:spPr>
          <a:xfrm>
            <a:off x="938500" y="31321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81" name="Google Shape;781;p25"/>
          <p:cNvSpPr txBox="1"/>
          <p:nvPr>
            <p:ph hasCustomPrompt="1" idx="3" type="title"/>
          </p:nvPr>
        </p:nvSpPr>
        <p:spPr>
          <a:xfrm>
            <a:off x="3873100" y="1720050"/>
            <a:ext cx="13977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82" name="Google Shape;782;p25"/>
          <p:cNvSpPr txBox="1"/>
          <p:nvPr>
            <p:ph idx="4" type="subTitle"/>
          </p:nvPr>
        </p:nvSpPr>
        <p:spPr>
          <a:xfrm>
            <a:off x="34854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83" name="Google Shape;783;p25"/>
          <p:cNvSpPr txBox="1"/>
          <p:nvPr>
            <p:ph idx="5" type="subTitle"/>
          </p:nvPr>
        </p:nvSpPr>
        <p:spPr>
          <a:xfrm>
            <a:off x="3485400" y="31321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84" name="Google Shape;784;p25"/>
          <p:cNvSpPr txBox="1"/>
          <p:nvPr>
            <p:ph hasCustomPrompt="1" idx="6" type="title"/>
          </p:nvPr>
        </p:nvSpPr>
        <p:spPr>
          <a:xfrm>
            <a:off x="6417675" y="1720050"/>
            <a:ext cx="13977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85" name="Google Shape;785;p25"/>
          <p:cNvSpPr txBox="1"/>
          <p:nvPr>
            <p:ph idx="7" type="subTitle"/>
          </p:nvPr>
        </p:nvSpPr>
        <p:spPr>
          <a:xfrm>
            <a:off x="60323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86" name="Google Shape;786;p25"/>
          <p:cNvSpPr txBox="1"/>
          <p:nvPr>
            <p:ph idx="8" type="subTitle"/>
          </p:nvPr>
        </p:nvSpPr>
        <p:spPr>
          <a:xfrm>
            <a:off x="6032300" y="31321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1900">
                <a:latin typeface="Azeret Mono"/>
                <a:ea typeface="Azeret Mono"/>
                <a:cs typeface="Azeret Mono"/>
                <a:sym typeface="Azeret Mon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87" name="Google Shape;787;p25"/>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788" name="Google Shape;788;p25"/>
          <p:cNvGrpSpPr/>
          <p:nvPr/>
        </p:nvGrpSpPr>
        <p:grpSpPr>
          <a:xfrm flipH="1">
            <a:off x="-405350" y="-141600"/>
            <a:ext cx="10409325" cy="5399425"/>
            <a:chOff x="61088" y="-141600"/>
            <a:chExt cx="10409325" cy="5399425"/>
          </a:xfrm>
        </p:grpSpPr>
        <p:cxnSp>
          <p:nvCxnSpPr>
            <p:cNvPr id="789" name="Google Shape;789;p25"/>
            <p:cNvCxnSpPr/>
            <p:nvPr/>
          </p:nvCxnSpPr>
          <p:spPr>
            <a:xfrm flipH="1" rot="10800000">
              <a:off x="7762613" y="430802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790" name="Google Shape;790;p25"/>
            <p:cNvCxnSpPr/>
            <p:nvPr/>
          </p:nvCxnSpPr>
          <p:spPr>
            <a:xfrm flipH="1" rot="10800000">
              <a:off x="61088" y="-141600"/>
              <a:ext cx="2149800" cy="97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791" name="Google Shape;791;p25"/>
            <p:cNvCxnSpPr/>
            <p:nvPr/>
          </p:nvCxnSpPr>
          <p:spPr>
            <a:xfrm>
              <a:off x="762763" y="4308025"/>
              <a:ext cx="1344900" cy="90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792" name="Google Shape;792;p25"/>
            <p:cNvCxnSpPr/>
            <p:nvPr/>
          </p:nvCxnSpPr>
          <p:spPr>
            <a:xfrm>
              <a:off x="8905738" y="-87075"/>
              <a:ext cx="1197300" cy="1074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cxnSp>
        <p:nvCxnSpPr>
          <p:cNvPr id="793" name="Google Shape;793;p25"/>
          <p:cNvCxnSpPr/>
          <p:nvPr/>
        </p:nvCxnSpPr>
        <p:spPr>
          <a:xfrm flipH="1">
            <a:off x="-568700" y="293925"/>
            <a:ext cx="1306200" cy="68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794" name="Google Shape;794;p25"/>
          <p:cNvGrpSpPr/>
          <p:nvPr/>
        </p:nvGrpSpPr>
        <p:grpSpPr>
          <a:xfrm>
            <a:off x="482213" y="-12"/>
            <a:ext cx="255288" cy="412200"/>
            <a:chOff x="5682925" y="3195675"/>
            <a:chExt cx="255288" cy="412200"/>
          </a:xfrm>
        </p:grpSpPr>
        <p:sp>
          <p:nvSpPr>
            <p:cNvPr id="795" name="Google Shape;795;p2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2" name="Google Shape;802;p25"/>
          <p:cNvCxnSpPr/>
          <p:nvPr/>
        </p:nvCxnSpPr>
        <p:spPr>
          <a:xfrm flipH="1">
            <a:off x="8806775" y="4661800"/>
            <a:ext cx="67800" cy="884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803" name="Google Shape;803;p25"/>
          <p:cNvGrpSpPr/>
          <p:nvPr/>
        </p:nvGrpSpPr>
        <p:grpSpPr>
          <a:xfrm>
            <a:off x="8713025" y="4357063"/>
            <a:ext cx="255288" cy="412200"/>
            <a:chOff x="5682925" y="3195675"/>
            <a:chExt cx="255288" cy="412200"/>
          </a:xfrm>
        </p:grpSpPr>
        <p:sp>
          <p:nvSpPr>
            <p:cNvPr id="804" name="Google Shape;804;p2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5"/>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11" name="Shape 811"/>
        <p:cNvGrpSpPr/>
        <p:nvPr/>
      </p:nvGrpSpPr>
      <p:grpSpPr>
        <a:xfrm>
          <a:off x="0" y="0"/>
          <a:ext cx="0" cy="0"/>
          <a:chOff x="0" y="0"/>
          <a:chExt cx="0" cy="0"/>
        </a:xfrm>
      </p:grpSpPr>
      <p:pic>
        <p:nvPicPr>
          <p:cNvPr id="812" name="Google Shape;812;p26"/>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13" name="Google Shape;81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814" name="Google Shape;814;p26"/>
          <p:cNvGrpSpPr/>
          <p:nvPr/>
        </p:nvGrpSpPr>
        <p:grpSpPr>
          <a:xfrm flipH="1">
            <a:off x="-405350" y="-161875"/>
            <a:ext cx="9573850" cy="5419700"/>
            <a:chOff x="896563" y="-161875"/>
            <a:chExt cx="9573850" cy="5419700"/>
          </a:xfrm>
        </p:grpSpPr>
        <p:cxnSp>
          <p:nvCxnSpPr>
            <p:cNvPr id="815" name="Google Shape;815;p26"/>
            <p:cNvCxnSpPr/>
            <p:nvPr/>
          </p:nvCxnSpPr>
          <p:spPr>
            <a:xfrm flipH="1" rot="10800000">
              <a:off x="7762613" y="430802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16" name="Google Shape;816;p26"/>
            <p:cNvCxnSpPr/>
            <p:nvPr/>
          </p:nvCxnSpPr>
          <p:spPr>
            <a:xfrm flipH="1" rot="10800000">
              <a:off x="1326563" y="-161875"/>
              <a:ext cx="1744200" cy="673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17" name="Google Shape;817;p26"/>
            <p:cNvCxnSpPr/>
            <p:nvPr/>
          </p:nvCxnSpPr>
          <p:spPr>
            <a:xfrm>
              <a:off x="896563" y="2933700"/>
              <a:ext cx="966000" cy="2313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18" name="Google Shape;818;p26"/>
            <p:cNvCxnSpPr/>
            <p:nvPr/>
          </p:nvCxnSpPr>
          <p:spPr>
            <a:xfrm>
              <a:off x="9319388" y="-155125"/>
              <a:ext cx="952500" cy="2844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cxnSp>
        <p:nvCxnSpPr>
          <p:cNvPr id="819" name="Google Shape;819;p26"/>
          <p:cNvCxnSpPr/>
          <p:nvPr/>
        </p:nvCxnSpPr>
        <p:spPr>
          <a:xfrm rot="10800000">
            <a:off x="8561500" y="-454500"/>
            <a:ext cx="177000" cy="911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20" name="Google Shape;820;p26"/>
          <p:cNvCxnSpPr/>
          <p:nvPr/>
        </p:nvCxnSpPr>
        <p:spPr>
          <a:xfrm flipH="1" rot="10800000">
            <a:off x="8733075" y="-84475"/>
            <a:ext cx="523800" cy="60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21" name="Google Shape;821;p26"/>
          <p:cNvCxnSpPr/>
          <p:nvPr/>
        </p:nvCxnSpPr>
        <p:spPr>
          <a:xfrm rot="10800000">
            <a:off x="487125" y="4634775"/>
            <a:ext cx="149700" cy="557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822" name="Google Shape;822;p26"/>
          <p:cNvGrpSpPr/>
          <p:nvPr/>
        </p:nvGrpSpPr>
        <p:grpSpPr>
          <a:xfrm>
            <a:off x="434338" y="4397888"/>
            <a:ext cx="255275" cy="412200"/>
            <a:chOff x="5682925" y="3195675"/>
            <a:chExt cx="255275" cy="412200"/>
          </a:xfrm>
        </p:grpSpPr>
        <p:sp>
          <p:nvSpPr>
            <p:cNvPr id="823" name="Google Shape;823;p2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26"/>
          <p:cNvGrpSpPr/>
          <p:nvPr/>
        </p:nvGrpSpPr>
        <p:grpSpPr>
          <a:xfrm>
            <a:off x="8605725" y="106913"/>
            <a:ext cx="255275" cy="412200"/>
            <a:chOff x="5682925" y="3195675"/>
            <a:chExt cx="255275" cy="412200"/>
          </a:xfrm>
        </p:grpSpPr>
        <p:sp>
          <p:nvSpPr>
            <p:cNvPr id="831" name="Google Shape;831;p2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838" name="Shape 838"/>
        <p:cNvGrpSpPr/>
        <p:nvPr/>
      </p:nvGrpSpPr>
      <p:grpSpPr>
        <a:xfrm>
          <a:off x="0" y="0"/>
          <a:ext cx="0" cy="0"/>
          <a:chOff x="0" y="0"/>
          <a:chExt cx="0" cy="0"/>
        </a:xfrm>
      </p:grpSpPr>
      <p:pic>
        <p:nvPicPr>
          <p:cNvPr id="839" name="Google Shape;839;p2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40" name="Google Shape;84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841" name="Google Shape;841;p27"/>
          <p:cNvCxnSpPr/>
          <p:nvPr/>
        </p:nvCxnSpPr>
        <p:spPr>
          <a:xfrm rot="10800000">
            <a:off x="8248575" y="-155050"/>
            <a:ext cx="217800" cy="579600"/>
          </a:xfrm>
          <a:prstGeom prst="straightConnector1">
            <a:avLst/>
          </a:prstGeom>
          <a:noFill/>
          <a:ln cap="flat" cmpd="sng" w="28575">
            <a:solidFill>
              <a:srgbClr val="CC0000"/>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842" name="Google Shape;842;p27"/>
          <p:cNvGrpSpPr/>
          <p:nvPr/>
        </p:nvGrpSpPr>
        <p:grpSpPr>
          <a:xfrm>
            <a:off x="8349150" y="-12"/>
            <a:ext cx="255275" cy="412200"/>
            <a:chOff x="5682925" y="3195675"/>
            <a:chExt cx="255275" cy="412200"/>
          </a:xfrm>
        </p:grpSpPr>
        <p:sp>
          <p:nvSpPr>
            <p:cNvPr id="843" name="Google Shape;843;p27"/>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27"/>
          <p:cNvGrpSpPr/>
          <p:nvPr/>
        </p:nvGrpSpPr>
        <p:grpSpPr>
          <a:xfrm>
            <a:off x="-473525" y="-318200"/>
            <a:ext cx="10477525" cy="5725675"/>
            <a:chOff x="-374437" y="-318200"/>
            <a:chExt cx="10477525" cy="5725675"/>
          </a:xfrm>
        </p:grpSpPr>
        <p:cxnSp>
          <p:nvCxnSpPr>
            <p:cNvPr id="851" name="Google Shape;851;p27"/>
            <p:cNvCxnSpPr/>
            <p:nvPr/>
          </p:nvCxnSpPr>
          <p:spPr>
            <a:xfrm flipH="1" rot="10800000">
              <a:off x="7123088" y="3995075"/>
              <a:ext cx="2626200" cy="1412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52" name="Google Shape;852;p27"/>
            <p:cNvCxnSpPr/>
            <p:nvPr/>
          </p:nvCxnSpPr>
          <p:spPr>
            <a:xfrm flipH="1" rot="10800000">
              <a:off x="-374437" y="-318200"/>
              <a:ext cx="1591800" cy="2122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53" name="Google Shape;853;p27"/>
            <p:cNvCxnSpPr/>
            <p:nvPr/>
          </p:nvCxnSpPr>
          <p:spPr>
            <a:xfrm>
              <a:off x="8564088" y="414325"/>
              <a:ext cx="1539000" cy="57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cxnSp>
        <p:nvCxnSpPr>
          <p:cNvPr id="854" name="Google Shape;854;p27"/>
          <p:cNvCxnSpPr/>
          <p:nvPr/>
        </p:nvCxnSpPr>
        <p:spPr>
          <a:xfrm rot="10800000">
            <a:off x="-10625" y="4498425"/>
            <a:ext cx="870600" cy="177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55" name="Google Shape;855;p27"/>
          <p:cNvCxnSpPr/>
          <p:nvPr/>
        </p:nvCxnSpPr>
        <p:spPr>
          <a:xfrm rot="10800000">
            <a:off x="8248575" y="-155050"/>
            <a:ext cx="217800" cy="57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856" name="Google Shape;856;p27"/>
          <p:cNvGrpSpPr/>
          <p:nvPr/>
        </p:nvGrpSpPr>
        <p:grpSpPr>
          <a:xfrm>
            <a:off x="8349150" y="-12"/>
            <a:ext cx="255275" cy="412200"/>
            <a:chOff x="5682925" y="3195675"/>
            <a:chExt cx="255275" cy="412200"/>
          </a:xfrm>
        </p:grpSpPr>
        <p:sp>
          <p:nvSpPr>
            <p:cNvPr id="857" name="Google Shape;857;p27"/>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4" name="Google Shape;864;p27"/>
          <p:cNvCxnSpPr/>
          <p:nvPr/>
        </p:nvCxnSpPr>
        <p:spPr>
          <a:xfrm flipH="1">
            <a:off x="778375" y="4675425"/>
            <a:ext cx="81600" cy="693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865" name="Google Shape;865;p27"/>
          <p:cNvGrpSpPr/>
          <p:nvPr/>
        </p:nvGrpSpPr>
        <p:grpSpPr>
          <a:xfrm>
            <a:off x="691525" y="4380813"/>
            <a:ext cx="255288" cy="412200"/>
            <a:chOff x="5682925" y="3195675"/>
            <a:chExt cx="255288" cy="412200"/>
          </a:xfrm>
        </p:grpSpPr>
        <p:sp>
          <p:nvSpPr>
            <p:cNvPr id="866" name="Google Shape;866;p27"/>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873" name="Shape 873"/>
        <p:cNvGrpSpPr/>
        <p:nvPr/>
      </p:nvGrpSpPr>
      <p:grpSpPr>
        <a:xfrm>
          <a:off x="0" y="0"/>
          <a:ext cx="0" cy="0"/>
          <a:chOff x="0" y="0"/>
          <a:chExt cx="0" cy="0"/>
        </a:xfrm>
      </p:grpSpPr>
      <p:pic>
        <p:nvPicPr>
          <p:cNvPr id="874" name="Google Shape;874;p28"/>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875" name="Google Shape;87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876" name="Google Shape;876;p28"/>
          <p:cNvGrpSpPr/>
          <p:nvPr/>
        </p:nvGrpSpPr>
        <p:grpSpPr>
          <a:xfrm>
            <a:off x="-457200" y="-141650"/>
            <a:ext cx="10461200" cy="5549125"/>
            <a:chOff x="-358112" y="-141650"/>
            <a:chExt cx="10461200" cy="5549125"/>
          </a:xfrm>
        </p:grpSpPr>
        <p:cxnSp>
          <p:nvCxnSpPr>
            <p:cNvPr id="877" name="Google Shape;877;p28"/>
            <p:cNvCxnSpPr/>
            <p:nvPr/>
          </p:nvCxnSpPr>
          <p:spPr>
            <a:xfrm flipH="1" rot="10800000">
              <a:off x="7123088" y="445767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78" name="Google Shape;878;p28"/>
            <p:cNvCxnSpPr/>
            <p:nvPr/>
          </p:nvCxnSpPr>
          <p:spPr>
            <a:xfrm flipH="1" rot="10800000">
              <a:off x="-358112" y="-141650"/>
              <a:ext cx="2568900" cy="783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79" name="Google Shape;879;p28"/>
            <p:cNvCxnSpPr/>
            <p:nvPr/>
          </p:nvCxnSpPr>
          <p:spPr>
            <a:xfrm flipH="1">
              <a:off x="-34287" y="4580175"/>
              <a:ext cx="721200" cy="721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80" name="Google Shape;880;p28"/>
            <p:cNvCxnSpPr/>
            <p:nvPr/>
          </p:nvCxnSpPr>
          <p:spPr>
            <a:xfrm>
              <a:off x="8564088" y="414325"/>
              <a:ext cx="1539000" cy="57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cxnSp>
        <p:nvCxnSpPr>
          <p:cNvPr id="881" name="Google Shape;881;p28"/>
          <p:cNvCxnSpPr/>
          <p:nvPr/>
        </p:nvCxnSpPr>
        <p:spPr>
          <a:xfrm rot="10800000">
            <a:off x="-10775" y="4498450"/>
            <a:ext cx="3633000" cy="715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882" name="Google Shape;882;p28"/>
          <p:cNvCxnSpPr/>
          <p:nvPr/>
        </p:nvCxnSpPr>
        <p:spPr>
          <a:xfrm rot="10800000">
            <a:off x="8248575" y="-155050"/>
            <a:ext cx="217800" cy="57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883" name="Google Shape;883;p28"/>
          <p:cNvGrpSpPr/>
          <p:nvPr/>
        </p:nvGrpSpPr>
        <p:grpSpPr>
          <a:xfrm>
            <a:off x="8303125" y="-12"/>
            <a:ext cx="255288" cy="412200"/>
            <a:chOff x="5682925" y="3195675"/>
            <a:chExt cx="255288" cy="412200"/>
          </a:xfrm>
        </p:grpSpPr>
        <p:sp>
          <p:nvSpPr>
            <p:cNvPr id="884" name="Google Shape;884;p2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8"/>
          <p:cNvGrpSpPr/>
          <p:nvPr/>
        </p:nvGrpSpPr>
        <p:grpSpPr>
          <a:xfrm>
            <a:off x="464700" y="4305338"/>
            <a:ext cx="255288" cy="412200"/>
            <a:chOff x="5682925" y="3195675"/>
            <a:chExt cx="255288" cy="412200"/>
          </a:xfrm>
        </p:grpSpPr>
        <p:sp>
          <p:nvSpPr>
            <p:cNvPr id="892" name="Google Shape;892;p2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899" name="Shape 899"/>
        <p:cNvGrpSpPr/>
        <p:nvPr/>
      </p:nvGrpSpPr>
      <p:grpSpPr>
        <a:xfrm>
          <a:off x="0" y="0"/>
          <a:ext cx="0" cy="0"/>
          <a:chOff x="0" y="0"/>
          <a:chExt cx="0" cy="0"/>
        </a:xfrm>
      </p:grpSpPr>
      <p:pic>
        <p:nvPicPr>
          <p:cNvPr id="900" name="Google Shape;900;p29"/>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901" name="Google Shape;90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902" name="Google Shape;902;p29"/>
          <p:cNvSpPr txBox="1"/>
          <p:nvPr>
            <p:ph idx="1" type="body"/>
          </p:nvPr>
        </p:nvSpPr>
        <p:spPr>
          <a:xfrm>
            <a:off x="720000" y="1215753"/>
            <a:ext cx="7704000" cy="266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903" name="Google Shape;903;p29"/>
          <p:cNvGrpSpPr/>
          <p:nvPr/>
        </p:nvGrpSpPr>
        <p:grpSpPr>
          <a:xfrm>
            <a:off x="-457200" y="-141650"/>
            <a:ext cx="10461250" cy="5549125"/>
            <a:chOff x="-358112" y="-141650"/>
            <a:chExt cx="10461250" cy="5549125"/>
          </a:xfrm>
        </p:grpSpPr>
        <p:cxnSp>
          <p:nvCxnSpPr>
            <p:cNvPr id="904" name="Google Shape;904;p29"/>
            <p:cNvCxnSpPr/>
            <p:nvPr/>
          </p:nvCxnSpPr>
          <p:spPr>
            <a:xfrm flipH="1" rot="10800000">
              <a:off x="7123088" y="445767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905" name="Google Shape;905;p29"/>
            <p:cNvCxnSpPr/>
            <p:nvPr/>
          </p:nvCxnSpPr>
          <p:spPr>
            <a:xfrm flipH="1" rot="10800000">
              <a:off x="-358112" y="-141650"/>
              <a:ext cx="2568900" cy="783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906" name="Google Shape;906;p29"/>
            <p:cNvCxnSpPr/>
            <p:nvPr/>
          </p:nvCxnSpPr>
          <p:spPr>
            <a:xfrm>
              <a:off x="-121687" y="4452050"/>
              <a:ext cx="1344900" cy="90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907" name="Google Shape;907;p29"/>
            <p:cNvCxnSpPr/>
            <p:nvPr/>
          </p:nvCxnSpPr>
          <p:spPr>
            <a:xfrm>
              <a:off x="7599338" y="-100700"/>
              <a:ext cx="2503800" cy="1088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908" name="Shape 908"/>
        <p:cNvGrpSpPr/>
        <p:nvPr/>
      </p:nvGrpSpPr>
      <p:grpSpPr>
        <a:xfrm>
          <a:off x="0" y="0"/>
          <a:ext cx="0" cy="0"/>
          <a:chOff x="0" y="0"/>
          <a:chExt cx="0" cy="0"/>
        </a:xfrm>
      </p:grpSpPr>
      <p:pic>
        <p:nvPicPr>
          <p:cNvPr id="909" name="Google Shape;909;p30"/>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910" name="Google Shape;91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911" name="Google Shape;911;p30"/>
          <p:cNvSpPr txBox="1"/>
          <p:nvPr>
            <p:ph idx="1" type="body"/>
          </p:nvPr>
        </p:nvSpPr>
        <p:spPr>
          <a:xfrm>
            <a:off x="720000" y="1116950"/>
            <a:ext cx="7704000" cy="3486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912" name="Google Shape;912;p30"/>
          <p:cNvGrpSpPr/>
          <p:nvPr/>
        </p:nvGrpSpPr>
        <p:grpSpPr>
          <a:xfrm>
            <a:off x="-457200" y="-141650"/>
            <a:ext cx="10461200" cy="5926125"/>
            <a:chOff x="-358112" y="-141650"/>
            <a:chExt cx="10461200" cy="5926125"/>
          </a:xfrm>
        </p:grpSpPr>
        <p:cxnSp>
          <p:nvCxnSpPr>
            <p:cNvPr id="913" name="Google Shape;913;p30"/>
            <p:cNvCxnSpPr/>
            <p:nvPr/>
          </p:nvCxnSpPr>
          <p:spPr>
            <a:xfrm flipH="1" rot="10800000">
              <a:off x="7123088" y="445767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914" name="Google Shape;914;p30"/>
            <p:cNvCxnSpPr/>
            <p:nvPr/>
          </p:nvCxnSpPr>
          <p:spPr>
            <a:xfrm flipH="1" rot="10800000">
              <a:off x="-358112" y="-141650"/>
              <a:ext cx="2568900" cy="783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915" name="Google Shape;915;p30"/>
            <p:cNvCxnSpPr/>
            <p:nvPr/>
          </p:nvCxnSpPr>
          <p:spPr>
            <a:xfrm>
              <a:off x="545063" y="4880875"/>
              <a:ext cx="1344900" cy="90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916" name="Google Shape;916;p30"/>
            <p:cNvCxnSpPr/>
            <p:nvPr/>
          </p:nvCxnSpPr>
          <p:spPr>
            <a:xfrm>
              <a:off x="8564088" y="414325"/>
              <a:ext cx="1539000" cy="57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cxnSp>
        <p:nvCxnSpPr>
          <p:cNvPr id="917" name="Google Shape;917;p30"/>
          <p:cNvCxnSpPr/>
          <p:nvPr/>
        </p:nvCxnSpPr>
        <p:spPr>
          <a:xfrm rot="10800000">
            <a:off x="436225" y="4844950"/>
            <a:ext cx="3186000" cy="369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918" name="Google Shape;918;p30"/>
          <p:cNvCxnSpPr/>
          <p:nvPr/>
        </p:nvCxnSpPr>
        <p:spPr>
          <a:xfrm rot="10800000">
            <a:off x="8248575" y="-155050"/>
            <a:ext cx="217800" cy="57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919" name="Google Shape;919;p30"/>
          <p:cNvGrpSpPr/>
          <p:nvPr/>
        </p:nvGrpSpPr>
        <p:grpSpPr>
          <a:xfrm>
            <a:off x="8349150" y="-12"/>
            <a:ext cx="255275" cy="412200"/>
            <a:chOff x="5682925" y="3195675"/>
            <a:chExt cx="255275" cy="412200"/>
          </a:xfrm>
        </p:grpSpPr>
        <p:sp>
          <p:nvSpPr>
            <p:cNvPr id="920" name="Google Shape;920;p30"/>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27" name="Google Shape;927;p30"/>
          <p:cNvCxnSpPr/>
          <p:nvPr/>
        </p:nvCxnSpPr>
        <p:spPr>
          <a:xfrm>
            <a:off x="-106125" y="2865675"/>
            <a:ext cx="560700" cy="2027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928" name="Google Shape;928;p30"/>
          <p:cNvGrpSpPr/>
          <p:nvPr/>
        </p:nvGrpSpPr>
        <p:grpSpPr>
          <a:xfrm>
            <a:off x="436225" y="4603838"/>
            <a:ext cx="255275" cy="412200"/>
            <a:chOff x="5682925" y="3195675"/>
            <a:chExt cx="255275" cy="412200"/>
          </a:xfrm>
        </p:grpSpPr>
        <p:sp>
          <p:nvSpPr>
            <p:cNvPr id="929" name="Google Shape;929;p30"/>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pic>
        <p:nvPicPr>
          <p:cNvPr id="62" name="Google Shape;62;p4"/>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63" name="Google Shape;6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64" name="Google Shape;64;p4"/>
          <p:cNvSpPr txBox="1"/>
          <p:nvPr>
            <p:ph idx="1" type="body"/>
          </p:nvPr>
        </p:nvSpPr>
        <p:spPr>
          <a:xfrm>
            <a:off x="720000" y="1215751"/>
            <a:ext cx="7704000" cy="457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65" name="Google Shape;65;p4"/>
          <p:cNvGrpSpPr/>
          <p:nvPr/>
        </p:nvGrpSpPr>
        <p:grpSpPr>
          <a:xfrm>
            <a:off x="-327650" y="-137050"/>
            <a:ext cx="9601250" cy="5371875"/>
            <a:chOff x="-327650" y="-137050"/>
            <a:chExt cx="9601250" cy="5371875"/>
          </a:xfrm>
        </p:grpSpPr>
        <p:cxnSp>
          <p:nvCxnSpPr>
            <p:cNvPr id="66" name="Google Shape;66;p4"/>
            <p:cNvCxnSpPr/>
            <p:nvPr/>
          </p:nvCxnSpPr>
          <p:spPr>
            <a:xfrm>
              <a:off x="251450" y="-15250"/>
              <a:ext cx="45600" cy="465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3000"/>
                </a:srgbClr>
              </a:outerShdw>
            </a:effectLst>
          </p:spPr>
        </p:cxnSp>
        <p:cxnSp>
          <p:nvCxnSpPr>
            <p:cNvPr id="67" name="Google Shape;67;p4"/>
            <p:cNvCxnSpPr/>
            <p:nvPr/>
          </p:nvCxnSpPr>
          <p:spPr>
            <a:xfrm flipH="1">
              <a:off x="-312600" y="-30475"/>
              <a:ext cx="1531800" cy="1341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3000"/>
                </a:srgbClr>
              </a:outerShdw>
            </a:effectLst>
          </p:spPr>
        </p:cxnSp>
        <p:cxnSp>
          <p:nvCxnSpPr>
            <p:cNvPr id="68" name="Google Shape;68;p4"/>
            <p:cNvCxnSpPr/>
            <p:nvPr/>
          </p:nvCxnSpPr>
          <p:spPr>
            <a:xfrm flipH="1">
              <a:off x="8755250" y="-85400"/>
              <a:ext cx="495300" cy="52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3000"/>
                </a:srgbClr>
              </a:outerShdw>
            </a:effectLst>
          </p:spPr>
        </p:cxnSp>
        <p:cxnSp>
          <p:nvCxnSpPr>
            <p:cNvPr id="69" name="Google Shape;69;p4"/>
            <p:cNvCxnSpPr/>
            <p:nvPr/>
          </p:nvCxnSpPr>
          <p:spPr>
            <a:xfrm flipH="1">
              <a:off x="8793425" y="784850"/>
              <a:ext cx="396300" cy="3771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3000"/>
                </a:srgbClr>
              </a:outerShdw>
            </a:effectLst>
          </p:spPr>
        </p:cxnSp>
        <p:cxnSp>
          <p:nvCxnSpPr>
            <p:cNvPr id="70" name="Google Shape;70;p4"/>
            <p:cNvCxnSpPr/>
            <p:nvPr/>
          </p:nvCxnSpPr>
          <p:spPr>
            <a:xfrm rot="10800000">
              <a:off x="7924750" y="-137050"/>
              <a:ext cx="12726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3000"/>
                </a:srgbClr>
              </a:outerShdw>
            </a:effectLst>
          </p:spPr>
        </p:cxnSp>
        <p:cxnSp>
          <p:nvCxnSpPr>
            <p:cNvPr id="71" name="Google Shape;71;p4"/>
            <p:cNvCxnSpPr/>
            <p:nvPr/>
          </p:nvCxnSpPr>
          <p:spPr>
            <a:xfrm flipH="1" rot="10800000">
              <a:off x="8343900" y="4004350"/>
              <a:ext cx="929700" cy="1181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3000"/>
                </a:srgbClr>
              </a:outerShdw>
            </a:effectLst>
          </p:spPr>
        </p:cxnSp>
        <p:cxnSp>
          <p:nvCxnSpPr>
            <p:cNvPr id="72" name="Google Shape;72;p4"/>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33350">
                <a:srgbClr val="000000">
                  <a:alpha val="33000"/>
                </a:srgbClr>
              </a:outerShdw>
            </a:effectLst>
          </p:spPr>
        </p:cxnSp>
      </p:grpSp>
      <p:grpSp>
        <p:nvGrpSpPr>
          <p:cNvPr id="73" name="Google Shape;73;p4"/>
          <p:cNvGrpSpPr/>
          <p:nvPr/>
        </p:nvGrpSpPr>
        <p:grpSpPr>
          <a:xfrm>
            <a:off x="169450" y="4274813"/>
            <a:ext cx="255275" cy="412200"/>
            <a:chOff x="5682925" y="3195675"/>
            <a:chExt cx="255275" cy="412200"/>
          </a:xfrm>
        </p:grpSpPr>
        <p:sp>
          <p:nvSpPr>
            <p:cNvPr id="74" name="Google Shape;74;p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4"/>
          <p:cNvGrpSpPr/>
          <p:nvPr/>
        </p:nvGrpSpPr>
        <p:grpSpPr>
          <a:xfrm>
            <a:off x="141888" y="407088"/>
            <a:ext cx="255288" cy="412200"/>
            <a:chOff x="5682925" y="3195675"/>
            <a:chExt cx="255288" cy="412200"/>
          </a:xfrm>
        </p:grpSpPr>
        <p:sp>
          <p:nvSpPr>
            <p:cNvPr id="82" name="Google Shape;82;p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4"/>
          <p:cNvGrpSpPr/>
          <p:nvPr/>
        </p:nvGrpSpPr>
        <p:grpSpPr>
          <a:xfrm>
            <a:off x="8607425" y="86813"/>
            <a:ext cx="255275" cy="412200"/>
            <a:chOff x="5682925" y="3195675"/>
            <a:chExt cx="255275" cy="412200"/>
          </a:xfrm>
        </p:grpSpPr>
        <p:sp>
          <p:nvSpPr>
            <p:cNvPr id="90" name="Google Shape;90;p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8681100" y="4210838"/>
            <a:ext cx="255288" cy="412200"/>
            <a:chOff x="5682925" y="3195675"/>
            <a:chExt cx="255288" cy="412200"/>
          </a:xfrm>
        </p:grpSpPr>
        <p:sp>
          <p:nvSpPr>
            <p:cNvPr id="98" name="Google Shape;98;p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36" name="Shape 936"/>
        <p:cNvGrpSpPr/>
        <p:nvPr/>
      </p:nvGrpSpPr>
      <p:grpSpPr>
        <a:xfrm>
          <a:off x="0" y="0"/>
          <a:ext cx="0" cy="0"/>
          <a:chOff x="0" y="0"/>
          <a:chExt cx="0" cy="0"/>
        </a:xfrm>
      </p:grpSpPr>
      <p:pic>
        <p:nvPicPr>
          <p:cNvPr id="937" name="Google Shape;937;p3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38" name="Google Shape;938;p31"/>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939" name="Google Shape;939;p31"/>
          <p:cNvSpPr txBox="1"/>
          <p:nvPr>
            <p:ph type="title"/>
          </p:nvPr>
        </p:nvSpPr>
        <p:spPr>
          <a:xfrm>
            <a:off x="2145547" y="677525"/>
            <a:ext cx="48528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900"/>
              <a:buNone/>
              <a:defRPr sz="7200">
                <a:solidFill>
                  <a:schemeClr val="lt2"/>
                </a:solidFill>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940" name="Google Shape;940;p31"/>
          <p:cNvSpPr txBox="1"/>
          <p:nvPr>
            <p:ph idx="1" type="subTitle"/>
          </p:nvPr>
        </p:nvSpPr>
        <p:spPr>
          <a:xfrm>
            <a:off x="2145547" y="1841450"/>
            <a:ext cx="48528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41" name="Shape 941"/>
        <p:cNvGrpSpPr/>
        <p:nvPr/>
      </p:nvGrpSpPr>
      <p:grpSpPr>
        <a:xfrm>
          <a:off x="0" y="0"/>
          <a:ext cx="0" cy="0"/>
          <a:chOff x="0" y="0"/>
          <a:chExt cx="0" cy="0"/>
        </a:xfrm>
      </p:grpSpPr>
      <p:pic>
        <p:nvPicPr>
          <p:cNvPr id="942" name="Google Shape;942;p32"/>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43" name="Google Shape;943;p32"/>
          <p:cNvGrpSpPr/>
          <p:nvPr/>
        </p:nvGrpSpPr>
        <p:grpSpPr>
          <a:xfrm>
            <a:off x="152300" y="179025"/>
            <a:ext cx="8490575" cy="4850550"/>
            <a:chOff x="152300" y="179025"/>
            <a:chExt cx="8490575" cy="4850550"/>
          </a:xfrm>
        </p:grpSpPr>
        <p:cxnSp>
          <p:nvCxnSpPr>
            <p:cNvPr id="944" name="Google Shape;944;p32"/>
            <p:cNvCxnSpPr/>
            <p:nvPr/>
          </p:nvCxnSpPr>
          <p:spPr>
            <a:xfrm>
              <a:off x="3731975" y="179025"/>
              <a:ext cx="3970200" cy="95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cxnSp>
          <p:nvCxnSpPr>
            <p:cNvPr id="945" name="Google Shape;945;p32"/>
            <p:cNvCxnSpPr/>
            <p:nvPr/>
          </p:nvCxnSpPr>
          <p:spPr>
            <a:xfrm flipH="1">
              <a:off x="152300" y="199675"/>
              <a:ext cx="3607200" cy="1169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cxnSp>
          <p:nvCxnSpPr>
            <p:cNvPr id="946" name="Google Shape;946;p32"/>
            <p:cNvCxnSpPr/>
            <p:nvPr/>
          </p:nvCxnSpPr>
          <p:spPr>
            <a:xfrm>
              <a:off x="179625" y="1341675"/>
              <a:ext cx="683700" cy="3687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cxnSp>
          <p:nvCxnSpPr>
            <p:cNvPr id="947" name="Google Shape;947;p32"/>
            <p:cNvCxnSpPr/>
            <p:nvPr/>
          </p:nvCxnSpPr>
          <p:spPr>
            <a:xfrm flipH="1" rot="10800000">
              <a:off x="859975" y="4731600"/>
              <a:ext cx="7782900" cy="297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cxnSp>
          <p:nvCxnSpPr>
            <p:cNvPr id="948" name="Google Shape;948;p32"/>
            <p:cNvCxnSpPr/>
            <p:nvPr/>
          </p:nvCxnSpPr>
          <p:spPr>
            <a:xfrm rot="10800000">
              <a:off x="7695525" y="253425"/>
              <a:ext cx="906900" cy="4462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grpSp>
      <p:grpSp>
        <p:nvGrpSpPr>
          <p:cNvPr id="949" name="Google Shape;949;p32"/>
          <p:cNvGrpSpPr/>
          <p:nvPr/>
        </p:nvGrpSpPr>
        <p:grpSpPr>
          <a:xfrm>
            <a:off x="70750" y="1018088"/>
            <a:ext cx="255275" cy="412200"/>
            <a:chOff x="5682925" y="3195675"/>
            <a:chExt cx="255275" cy="412200"/>
          </a:xfrm>
        </p:grpSpPr>
        <p:sp>
          <p:nvSpPr>
            <p:cNvPr id="950" name="Google Shape;950;p32"/>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2"/>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2"/>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2"/>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2"/>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2"/>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32"/>
          <p:cNvGrpSpPr/>
          <p:nvPr/>
        </p:nvGrpSpPr>
        <p:grpSpPr>
          <a:xfrm>
            <a:off x="8387413" y="4397888"/>
            <a:ext cx="255275" cy="412200"/>
            <a:chOff x="5682925" y="3195675"/>
            <a:chExt cx="255275" cy="412200"/>
          </a:xfrm>
        </p:grpSpPr>
        <p:sp>
          <p:nvSpPr>
            <p:cNvPr id="958" name="Google Shape;958;p32"/>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2"/>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2"/>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32"/>
          <p:cNvGrpSpPr/>
          <p:nvPr/>
        </p:nvGrpSpPr>
        <p:grpSpPr>
          <a:xfrm>
            <a:off x="3662550" y="-12"/>
            <a:ext cx="255288" cy="412200"/>
            <a:chOff x="5682925" y="3195675"/>
            <a:chExt cx="255288" cy="412200"/>
          </a:xfrm>
        </p:grpSpPr>
        <p:sp>
          <p:nvSpPr>
            <p:cNvPr id="966" name="Google Shape;966;p32"/>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32"/>
          <p:cNvGrpSpPr/>
          <p:nvPr/>
        </p:nvGrpSpPr>
        <p:grpSpPr>
          <a:xfrm>
            <a:off x="781250" y="4603988"/>
            <a:ext cx="255288" cy="412200"/>
            <a:chOff x="5682925" y="3195675"/>
            <a:chExt cx="255288" cy="412200"/>
          </a:xfrm>
        </p:grpSpPr>
        <p:sp>
          <p:nvSpPr>
            <p:cNvPr id="974" name="Google Shape;974;p32"/>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1" name="Google Shape;981;p32"/>
          <p:cNvCxnSpPr/>
          <p:nvPr/>
        </p:nvCxnSpPr>
        <p:spPr>
          <a:xfrm flipH="1" rot="10800000">
            <a:off x="7690750" y="-5375"/>
            <a:ext cx="1496700" cy="312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grpSp>
        <p:nvGrpSpPr>
          <p:cNvPr id="982" name="Google Shape;982;p32"/>
          <p:cNvGrpSpPr/>
          <p:nvPr/>
        </p:nvGrpSpPr>
        <p:grpSpPr>
          <a:xfrm>
            <a:off x="7589625" y="-14187"/>
            <a:ext cx="255275" cy="412200"/>
            <a:chOff x="5682925" y="3195675"/>
            <a:chExt cx="255275" cy="412200"/>
          </a:xfrm>
        </p:grpSpPr>
        <p:sp>
          <p:nvSpPr>
            <p:cNvPr id="983" name="Google Shape;983;p32"/>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0" name="Google Shape;990;p32"/>
          <p:cNvCxnSpPr/>
          <p:nvPr/>
        </p:nvCxnSpPr>
        <p:spPr>
          <a:xfrm>
            <a:off x="8642700" y="4731300"/>
            <a:ext cx="1779900" cy="800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cxnSp>
        <p:nvCxnSpPr>
          <p:cNvPr id="991" name="Google Shape;991;p32"/>
          <p:cNvCxnSpPr/>
          <p:nvPr/>
        </p:nvCxnSpPr>
        <p:spPr>
          <a:xfrm>
            <a:off x="-879575" y="4229475"/>
            <a:ext cx="1779900" cy="800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92" name="Shape 992"/>
        <p:cNvGrpSpPr/>
        <p:nvPr/>
      </p:nvGrpSpPr>
      <p:grpSpPr>
        <a:xfrm>
          <a:off x="0" y="0"/>
          <a:ext cx="0" cy="0"/>
          <a:chOff x="0" y="0"/>
          <a:chExt cx="0" cy="0"/>
        </a:xfrm>
      </p:grpSpPr>
      <p:pic>
        <p:nvPicPr>
          <p:cNvPr id="993" name="Google Shape;993;p33"/>
          <p:cNvPicPr preferRelativeResize="0"/>
          <p:nvPr/>
        </p:nvPicPr>
        <p:blipFill>
          <a:blip r:embed="rId2">
            <a:alphaModFix amt="60000"/>
          </a:blip>
          <a:stretch>
            <a:fillRect/>
          </a:stretch>
        </p:blipFill>
        <p:spPr>
          <a:xfrm>
            <a:off x="-1" y="0"/>
            <a:ext cx="9144003" cy="5143501"/>
          </a:xfrm>
          <a:prstGeom prst="rect">
            <a:avLst/>
          </a:prstGeom>
          <a:noFill/>
          <a:ln>
            <a:noFill/>
          </a:ln>
        </p:spPr>
      </p:pic>
      <p:grpSp>
        <p:nvGrpSpPr>
          <p:cNvPr id="994" name="Google Shape;994;p33"/>
          <p:cNvGrpSpPr/>
          <p:nvPr/>
        </p:nvGrpSpPr>
        <p:grpSpPr>
          <a:xfrm>
            <a:off x="-327650" y="-259200"/>
            <a:ext cx="9578200" cy="5519700"/>
            <a:chOff x="-327650" y="-259200"/>
            <a:chExt cx="9578200" cy="5519700"/>
          </a:xfrm>
        </p:grpSpPr>
        <p:cxnSp>
          <p:nvCxnSpPr>
            <p:cNvPr id="995" name="Google Shape;995;p33"/>
            <p:cNvCxnSpPr/>
            <p:nvPr/>
          </p:nvCxnSpPr>
          <p:spPr>
            <a:xfrm>
              <a:off x="-133350" y="822950"/>
              <a:ext cx="471300" cy="3747900"/>
            </a:xfrm>
            <a:prstGeom prst="straightConnector1">
              <a:avLst/>
            </a:prstGeom>
            <a:noFill/>
            <a:ln cap="flat" cmpd="sng" w="28575">
              <a:solidFill>
                <a:srgbClr val="85200C"/>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996" name="Google Shape;996;p33"/>
            <p:cNvCxnSpPr/>
            <p:nvPr/>
          </p:nvCxnSpPr>
          <p:spPr>
            <a:xfrm flipH="1">
              <a:off x="8755250" y="-85400"/>
              <a:ext cx="495300" cy="527400"/>
            </a:xfrm>
            <a:prstGeom prst="straightConnector1">
              <a:avLst/>
            </a:prstGeom>
            <a:noFill/>
            <a:ln cap="flat" cmpd="sng" w="28575">
              <a:solidFill>
                <a:srgbClr val="85200C"/>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997" name="Google Shape;997;p33"/>
            <p:cNvCxnSpPr/>
            <p:nvPr/>
          </p:nvCxnSpPr>
          <p:spPr>
            <a:xfrm rot="10800000">
              <a:off x="8007850" y="-254350"/>
              <a:ext cx="1189500" cy="1077300"/>
            </a:xfrm>
            <a:prstGeom prst="straightConnector1">
              <a:avLst/>
            </a:prstGeom>
            <a:noFill/>
            <a:ln cap="flat" cmpd="sng" w="28575">
              <a:solidFill>
                <a:srgbClr val="85200C"/>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998" name="Google Shape;998;p33"/>
            <p:cNvCxnSpPr/>
            <p:nvPr/>
          </p:nvCxnSpPr>
          <p:spPr>
            <a:xfrm>
              <a:off x="-327650" y="4274825"/>
              <a:ext cx="1508700" cy="960000"/>
            </a:xfrm>
            <a:prstGeom prst="straightConnector1">
              <a:avLst/>
            </a:prstGeom>
            <a:noFill/>
            <a:ln cap="flat" cmpd="sng" w="28575">
              <a:solidFill>
                <a:srgbClr val="85200C"/>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999" name="Google Shape;999;p33"/>
            <p:cNvCxnSpPr/>
            <p:nvPr/>
          </p:nvCxnSpPr>
          <p:spPr>
            <a:xfrm flipH="1">
              <a:off x="8752225" y="439500"/>
              <a:ext cx="13500" cy="4821000"/>
            </a:xfrm>
            <a:prstGeom prst="straightConnector1">
              <a:avLst/>
            </a:prstGeom>
            <a:noFill/>
            <a:ln cap="flat" cmpd="sng" w="28575">
              <a:solidFill>
                <a:srgbClr val="85200C"/>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000" name="Google Shape;1000;p33"/>
            <p:cNvCxnSpPr/>
            <p:nvPr/>
          </p:nvCxnSpPr>
          <p:spPr>
            <a:xfrm flipH="1" rot="10800000">
              <a:off x="-133350" y="-259200"/>
              <a:ext cx="8142000" cy="1097400"/>
            </a:xfrm>
            <a:prstGeom prst="straightConnector1">
              <a:avLst/>
            </a:prstGeom>
            <a:noFill/>
            <a:ln cap="flat" cmpd="sng" w="28575">
              <a:solidFill>
                <a:srgbClr val="85200C"/>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001" name="Google Shape;1001;p33"/>
            <p:cNvCxnSpPr/>
            <p:nvPr/>
          </p:nvCxnSpPr>
          <p:spPr>
            <a:xfrm>
              <a:off x="321125" y="4682225"/>
              <a:ext cx="8444700" cy="564600"/>
            </a:xfrm>
            <a:prstGeom prst="straightConnector1">
              <a:avLst/>
            </a:prstGeom>
            <a:noFill/>
            <a:ln cap="flat" cmpd="sng" w="28575">
              <a:solidFill>
                <a:srgbClr val="85200C"/>
              </a:solidFill>
              <a:prstDash val="solid"/>
              <a:round/>
              <a:headEnd len="med" w="med" type="none"/>
              <a:tailEnd len="med" w="med" type="none"/>
            </a:ln>
            <a:effectLst>
              <a:outerShdw blurRad="57150" rotWithShape="0" algn="bl" dir="5400000" dist="161925">
                <a:srgbClr val="000000">
                  <a:alpha val="46000"/>
                </a:srgbClr>
              </a:outerShdw>
            </a:effectLst>
          </p:spPr>
        </p:cxnSp>
      </p:grpSp>
      <p:grpSp>
        <p:nvGrpSpPr>
          <p:cNvPr id="1002" name="Google Shape;1002;p33"/>
          <p:cNvGrpSpPr/>
          <p:nvPr/>
        </p:nvGrpSpPr>
        <p:grpSpPr>
          <a:xfrm>
            <a:off x="8644425" y="69788"/>
            <a:ext cx="255275" cy="412200"/>
            <a:chOff x="5682925" y="3195675"/>
            <a:chExt cx="255275" cy="412200"/>
          </a:xfrm>
        </p:grpSpPr>
        <p:sp>
          <p:nvSpPr>
            <p:cNvPr id="1003" name="Google Shape;1003;p3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33"/>
          <p:cNvGrpSpPr/>
          <p:nvPr/>
        </p:nvGrpSpPr>
        <p:grpSpPr>
          <a:xfrm>
            <a:off x="176225" y="4274813"/>
            <a:ext cx="255275" cy="412200"/>
            <a:chOff x="5682925" y="3195675"/>
            <a:chExt cx="255275" cy="412200"/>
          </a:xfrm>
        </p:grpSpPr>
        <p:sp>
          <p:nvSpPr>
            <p:cNvPr id="1011" name="Google Shape;1011;p3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pic>
        <p:nvPicPr>
          <p:cNvPr id="106" name="Google Shape;106;p5"/>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107" name="Google Shape;10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08" name="Google Shape;108;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Azeret Mono"/>
              <a:buNone/>
              <a:defRPr sz="2200">
                <a:latin typeface="Azeret Mono Medium"/>
                <a:ea typeface="Azeret Mono Medium"/>
                <a:cs typeface="Azeret Mono Medium"/>
                <a:sym typeface="Azeret Mono Medium"/>
              </a:defRPr>
            </a:lvl1pPr>
            <a:lvl2pPr lvl="1"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2pPr>
            <a:lvl3pPr lvl="2"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3pPr>
            <a:lvl4pPr lvl="3"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4pPr>
            <a:lvl5pPr lvl="4"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5pPr>
            <a:lvl6pPr lvl="5"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6pPr>
            <a:lvl7pPr lvl="6"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7pPr>
            <a:lvl8pPr lvl="7"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8pPr>
            <a:lvl9pPr lvl="8"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9pPr>
          </a:lstStyle>
          <a:p/>
        </p:txBody>
      </p:sp>
      <p:sp>
        <p:nvSpPr>
          <p:cNvPr id="111" name="Google Shape;111;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Azeret Mono"/>
              <a:buNone/>
              <a:defRPr sz="2200">
                <a:latin typeface="Azeret Mono Medium"/>
                <a:ea typeface="Azeret Mono Medium"/>
                <a:cs typeface="Azeret Mono Medium"/>
                <a:sym typeface="Azeret Mono Medium"/>
              </a:defRPr>
            </a:lvl1pPr>
            <a:lvl2pPr lvl="1"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2pPr>
            <a:lvl3pPr lvl="2"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3pPr>
            <a:lvl4pPr lvl="3"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4pPr>
            <a:lvl5pPr lvl="4"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5pPr>
            <a:lvl6pPr lvl="5"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6pPr>
            <a:lvl7pPr lvl="6"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7pPr>
            <a:lvl8pPr lvl="7"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8pPr>
            <a:lvl9pPr lvl="8" rtl="0" algn="ctr">
              <a:lnSpc>
                <a:spcPct val="100000"/>
              </a:lnSpc>
              <a:spcBef>
                <a:spcPts val="0"/>
              </a:spcBef>
              <a:spcAft>
                <a:spcPts val="0"/>
              </a:spcAft>
              <a:buSzPts val="2200"/>
              <a:buFont typeface="Azeret Mono"/>
              <a:buNone/>
              <a:defRPr sz="2200">
                <a:latin typeface="Azeret Mono"/>
                <a:ea typeface="Azeret Mono"/>
                <a:cs typeface="Azeret Mono"/>
                <a:sym typeface="Azeret Mono"/>
              </a:defRPr>
            </a:lvl9pPr>
          </a:lstStyle>
          <a:p/>
        </p:txBody>
      </p:sp>
      <p:grpSp>
        <p:nvGrpSpPr>
          <p:cNvPr id="112" name="Google Shape;112;p5"/>
          <p:cNvGrpSpPr/>
          <p:nvPr/>
        </p:nvGrpSpPr>
        <p:grpSpPr>
          <a:xfrm>
            <a:off x="-457200" y="-141650"/>
            <a:ext cx="10461200" cy="5926125"/>
            <a:chOff x="-358112" y="-141650"/>
            <a:chExt cx="10461200" cy="5926125"/>
          </a:xfrm>
        </p:grpSpPr>
        <p:cxnSp>
          <p:nvCxnSpPr>
            <p:cNvPr id="113" name="Google Shape;113;p5"/>
            <p:cNvCxnSpPr/>
            <p:nvPr/>
          </p:nvCxnSpPr>
          <p:spPr>
            <a:xfrm flipH="1" rot="10800000">
              <a:off x="7123088" y="445767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14" name="Google Shape;114;p5"/>
            <p:cNvCxnSpPr/>
            <p:nvPr/>
          </p:nvCxnSpPr>
          <p:spPr>
            <a:xfrm flipH="1" rot="10800000">
              <a:off x="-358112" y="-141650"/>
              <a:ext cx="2568900" cy="783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15" name="Google Shape;115;p5"/>
            <p:cNvCxnSpPr/>
            <p:nvPr/>
          </p:nvCxnSpPr>
          <p:spPr>
            <a:xfrm>
              <a:off x="545063" y="4880875"/>
              <a:ext cx="1344900" cy="90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16" name="Google Shape;116;p5"/>
            <p:cNvCxnSpPr/>
            <p:nvPr/>
          </p:nvCxnSpPr>
          <p:spPr>
            <a:xfrm>
              <a:off x="8564088" y="414325"/>
              <a:ext cx="1539000" cy="573600"/>
            </a:xfrm>
            <a:prstGeom prst="straightConnector1">
              <a:avLst/>
            </a:prstGeom>
            <a:noFill/>
            <a:ln cap="flat" cmpd="sng" w="28575">
              <a:solidFill>
                <a:srgbClr val="CC0000"/>
              </a:solidFill>
              <a:prstDash val="solid"/>
              <a:round/>
              <a:headEnd len="med" w="med" type="none"/>
              <a:tailEnd len="med" w="med" type="none"/>
            </a:ln>
            <a:effectLst>
              <a:outerShdw blurRad="57150" rotWithShape="0" algn="bl" dir="5400000" dist="85725">
                <a:srgbClr val="000000">
                  <a:alpha val="50000"/>
                </a:srgbClr>
              </a:outerShdw>
            </a:effectLst>
          </p:spPr>
        </p:cxnSp>
      </p:grpSp>
      <p:cxnSp>
        <p:nvCxnSpPr>
          <p:cNvPr id="117" name="Google Shape;117;p5"/>
          <p:cNvCxnSpPr/>
          <p:nvPr/>
        </p:nvCxnSpPr>
        <p:spPr>
          <a:xfrm rot="10800000">
            <a:off x="436225" y="4844950"/>
            <a:ext cx="3186000" cy="369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18" name="Google Shape;118;p5"/>
          <p:cNvCxnSpPr/>
          <p:nvPr/>
        </p:nvCxnSpPr>
        <p:spPr>
          <a:xfrm rot="10800000">
            <a:off x="8248575" y="-155050"/>
            <a:ext cx="217800" cy="579600"/>
          </a:xfrm>
          <a:prstGeom prst="straightConnector1">
            <a:avLst/>
          </a:prstGeom>
          <a:noFill/>
          <a:ln cap="flat" cmpd="sng" w="28575">
            <a:solidFill>
              <a:srgbClr val="CC0000"/>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19" name="Google Shape;119;p5"/>
          <p:cNvCxnSpPr/>
          <p:nvPr/>
        </p:nvCxnSpPr>
        <p:spPr>
          <a:xfrm>
            <a:off x="-106125" y="2865675"/>
            <a:ext cx="560700" cy="2027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120" name="Google Shape;120;p5"/>
          <p:cNvGrpSpPr/>
          <p:nvPr/>
        </p:nvGrpSpPr>
        <p:grpSpPr>
          <a:xfrm>
            <a:off x="340138" y="4472063"/>
            <a:ext cx="255288" cy="412200"/>
            <a:chOff x="5682925" y="3195675"/>
            <a:chExt cx="255288" cy="412200"/>
          </a:xfrm>
        </p:grpSpPr>
        <p:sp>
          <p:nvSpPr>
            <p:cNvPr id="121" name="Google Shape;121;p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5"/>
          <p:cNvGrpSpPr/>
          <p:nvPr/>
        </p:nvGrpSpPr>
        <p:grpSpPr>
          <a:xfrm>
            <a:off x="8303125" y="32813"/>
            <a:ext cx="255288" cy="412200"/>
            <a:chOff x="5682925" y="3195675"/>
            <a:chExt cx="255288" cy="412200"/>
          </a:xfrm>
        </p:grpSpPr>
        <p:sp>
          <p:nvSpPr>
            <p:cNvPr id="129" name="Google Shape;129;p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pic>
        <p:nvPicPr>
          <p:cNvPr id="137" name="Google Shape;137;p6"/>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138" name="Google Shape;1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39" name="Google Shape;139;p6"/>
          <p:cNvGrpSpPr/>
          <p:nvPr/>
        </p:nvGrpSpPr>
        <p:grpSpPr>
          <a:xfrm>
            <a:off x="-457200" y="-141650"/>
            <a:ext cx="10461200" cy="5926125"/>
            <a:chOff x="-358112" y="-141650"/>
            <a:chExt cx="10461200" cy="5926125"/>
          </a:xfrm>
        </p:grpSpPr>
        <p:cxnSp>
          <p:nvCxnSpPr>
            <p:cNvPr id="140" name="Google Shape;140;p6"/>
            <p:cNvCxnSpPr/>
            <p:nvPr/>
          </p:nvCxnSpPr>
          <p:spPr>
            <a:xfrm flipH="1" rot="10800000">
              <a:off x="7123088" y="445767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41" name="Google Shape;141;p6"/>
            <p:cNvCxnSpPr/>
            <p:nvPr/>
          </p:nvCxnSpPr>
          <p:spPr>
            <a:xfrm flipH="1" rot="10800000">
              <a:off x="-358112" y="-141650"/>
              <a:ext cx="2568900" cy="783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42" name="Google Shape;142;p6"/>
            <p:cNvCxnSpPr/>
            <p:nvPr/>
          </p:nvCxnSpPr>
          <p:spPr>
            <a:xfrm>
              <a:off x="578063" y="4593775"/>
              <a:ext cx="1311900" cy="1190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43" name="Google Shape;143;p6"/>
            <p:cNvCxnSpPr/>
            <p:nvPr/>
          </p:nvCxnSpPr>
          <p:spPr>
            <a:xfrm>
              <a:off x="8564088" y="414325"/>
              <a:ext cx="1539000" cy="57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cxnSp>
        <p:nvCxnSpPr>
          <p:cNvPr id="144" name="Google Shape;144;p6"/>
          <p:cNvCxnSpPr/>
          <p:nvPr/>
        </p:nvCxnSpPr>
        <p:spPr>
          <a:xfrm rot="10800000">
            <a:off x="-10775" y="4498450"/>
            <a:ext cx="3633000" cy="715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45" name="Google Shape;145;p6"/>
          <p:cNvCxnSpPr/>
          <p:nvPr/>
        </p:nvCxnSpPr>
        <p:spPr>
          <a:xfrm rot="10800000">
            <a:off x="8248575" y="-155050"/>
            <a:ext cx="217800" cy="57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146" name="Google Shape;146;p6"/>
          <p:cNvGrpSpPr/>
          <p:nvPr/>
        </p:nvGrpSpPr>
        <p:grpSpPr>
          <a:xfrm>
            <a:off x="8349150" y="-12"/>
            <a:ext cx="255275" cy="412200"/>
            <a:chOff x="5682925" y="3195675"/>
            <a:chExt cx="255275" cy="412200"/>
          </a:xfrm>
        </p:grpSpPr>
        <p:sp>
          <p:nvSpPr>
            <p:cNvPr id="147" name="Google Shape;147;p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6"/>
          <p:cNvGrpSpPr/>
          <p:nvPr/>
        </p:nvGrpSpPr>
        <p:grpSpPr>
          <a:xfrm>
            <a:off x="457938" y="4261813"/>
            <a:ext cx="255288" cy="412200"/>
            <a:chOff x="5682925" y="3195675"/>
            <a:chExt cx="255288" cy="412200"/>
          </a:xfrm>
        </p:grpSpPr>
        <p:sp>
          <p:nvSpPr>
            <p:cNvPr id="155" name="Google Shape;155;p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 name="Shape 162"/>
        <p:cNvGrpSpPr/>
        <p:nvPr/>
      </p:nvGrpSpPr>
      <p:grpSpPr>
        <a:xfrm>
          <a:off x="0" y="0"/>
          <a:ext cx="0" cy="0"/>
          <a:chOff x="0" y="0"/>
          <a:chExt cx="0" cy="0"/>
        </a:xfrm>
      </p:grpSpPr>
      <p:pic>
        <p:nvPicPr>
          <p:cNvPr id="163" name="Google Shape;163;p7"/>
          <p:cNvPicPr preferRelativeResize="0"/>
          <p:nvPr/>
        </p:nvPicPr>
        <p:blipFill>
          <a:blip r:embed="rId2">
            <a:alphaModFix amt="60000"/>
          </a:blip>
          <a:stretch>
            <a:fillRect/>
          </a:stretch>
        </p:blipFill>
        <p:spPr>
          <a:xfrm>
            <a:off x="-1" y="0"/>
            <a:ext cx="9144003" cy="5143501"/>
          </a:xfrm>
          <a:prstGeom prst="rect">
            <a:avLst/>
          </a:prstGeom>
          <a:noFill/>
          <a:ln>
            <a:noFill/>
          </a:ln>
        </p:spPr>
      </p:pic>
      <p:sp>
        <p:nvSpPr>
          <p:cNvPr id="164" name="Google Shape;164;p7"/>
          <p:cNvSpPr/>
          <p:nvPr>
            <p:ph idx="2" type="pic"/>
          </p:nvPr>
        </p:nvSpPr>
        <p:spPr>
          <a:xfrm>
            <a:off x="5674200" y="1303650"/>
            <a:ext cx="2451600" cy="3076500"/>
          </a:xfrm>
          <a:prstGeom prst="rect">
            <a:avLst/>
          </a:prstGeom>
          <a:noFill/>
          <a:ln cap="flat" cmpd="sng" w="19050">
            <a:solidFill>
              <a:schemeClr val="lt1"/>
            </a:solidFill>
            <a:prstDash val="solid"/>
            <a:round/>
            <a:headEnd len="sm" w="sm" type="none"/>
            <a:tailEnd len="sm" w="sm" type="none"/>
          </a:ln>
        </p:spPr>
      </p:sp>
      <p:sp>
        <p:nvSpPr>
          <p:cNvPr id="165" name="Google Shape;16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66" name="Google Shape;166;p7"/>
          <p:cNvSpPr txBox="1"/>
          <p:nvPr>
            <p:ph idx="1" type="subTitle"/>
          </p:nvPr>
        </p:nvSpPr>
        <p:spPr>
          <a:xfrm>
            <a:off x="720000" y="1700300"/>
            <a:ext cx="40119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167" name="Google Shape;167;p7"/>
          <p:cNvGrpSpPr/>
          <p:nvPr/>
        </p:nvGrpSpPr>
        <p:grpSpPr>
          <a:xfrm>
            <a:off x="-457200" y="-141650"/>
            <a:ext cx="10461200" cy="5926125"/>
            <a:chOff x="-358112" y="-141650"/>
            <a:chExt cx="10461200" cy="5926125"/>
          </a:xfrm>
        </p:grpSpPr>
        <p:cxnSp>
          <p:nvCxnSpPr>
            <p:cNvPr id="168" name="Google Shape;168;p7"/>
            <p:cNvCxnSpPr/>
            <p:nvPr/>
          </p:nvCxnSpPr>
          <p:spPr>
            <a:xfrm flipH="1" rot="10800000">
              <a:off x="7123088" y="4457675"/>
              <a:ext cx="2707800" cy="949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69" name="Google Shape;169;p7"/>
            <p:cNvCxnSpPr/>
            <p:nvPr/>
          </p:nvCxnSpPr>
          <p:spPr>
            <a:xfrm flipH="1" rot="10800000">
              <a:off x="-358112" y="-141650"/>
              <a:ext cx="2568900" cy="783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70" name="Google Shape;170;p7"/>
            <p:cNvCxnSpPr/>
            <p:nvPr/>
          </p:nvCxnSpPr>
          <p:spPr>
            <a:xfrm>
              <a:off x="545063" y="4880875"/>
              <a:ext cx="1344900" cy="90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71" name="Google Shape;171;p7"/>
            <p:cNvCxnSpPr/>
            <p:nvPr/>
          </p:nvCxnSpPr>
          <p:spPr>
            <a:xfrm>
              <a:off x="8564088" y="414325"/>
              <a:ext cx="1539000" cy="57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cxnSp>
        <p:nvCxnSpPr>
          <p:cNvPr id="172" name="Google Shape;172;p7"/>
          <p:cNvCxnSpPr/>
          <p:nvPr/>
        </p:nvCxnSpPr>
        <p:spPr>
          <a:xfrm rot="10800000">
            <a:off x="436225" y="4844950"/>
            <a:ext cx="3186000" cy="369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73" name="Google Shape;173;p7"/>
          <p:cNvCxnSpPr/>
          <p:nvPr/>
        </p:nvCxnSpPr>
        <p:spPr>
          <a:xfrm rot="10800000">
            <a:off x="8248575" y="-155050"/>
            <a:ext cx="217800" cy="57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174" name="Google Shape;174;p7"/>
          <p:cNvGrpSpPr/>
          <p:nvPr/>
        </p:nvGrpSpPr>
        <p:grpSpPr>
          <a:xfrm>
            <a:off x="8349150" y="-12"/>
            <a:ext cx="255275" cy="412200"/>
            <a:chOff x="5682925" y="3195675"/>
            <a:chExt cx="255275" cy="412200"/>
          </a:xfrm>
        </p:grpSpPr>
        <p:sp>
          <p:nvSpPr>
            <p:cNvPr id="175" name="Google Shape;175;p7"/>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2" name="Google Shape;182;p7"/>
          <p:cNvCxnSpPr/>
          <p:nvPr/>
        </p:nvCxnSpPr>
        <p:spPr>
          <a:xfrm>
            <a:off x="-106125" y="2865675"/>
            <a:ext cx="560700" cy="2027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nvGrpSpPr>
          <p:cNvPr id="183" name="Google Shape;183;p7"/>
          <p:cNvGrpSpPr/>
          <p:nvPr/>
        </p:nvGrpSpPr>
        <p:grpSpPr>
          <a:xfrm>
            <a:off x="340138" y="4472063"/>
            <a:ext cx="255288" cy="412200"/>
            <a:chOff x="5682925" y="3195675"/>
            <a:chExt cx="255288" cy="412200"/>
          </a:xfrm>
        </p:grpSpPr>
        <p:sp>
          <p:nvSpPr>
            <p:cNvPr id="184" name="Google Shape;184;p7"/>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1" name="Shape 191"/>
        <p:cNvGrpSpPr/>
        <p:nvPr/>
      </p:nvGrpSpPr>
      <p:grpSpPr>
        <a:xfrm>
          <a:off x="0" y="0"/>
          <a:ext cx="0" cy="0"/>
          <a:chOff x="0" y="0"/>
          <a:chExt cx="0" cy="0"/>
        </a:xfrm>
      </p:grpSpPr>
      <p:pic>
        <p:nvPicPr>
          <p:cNvPr id="192" name="Google Shape;192;p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93" name="Google Shape;193;p8"/>
          <p:cNvPicPr preferRelativeResize="0"/>
          <p:nvPr/>
        </p:nvPicPr>
        <p:blipFill>
          <a:blip r:embed="rId3">
            <a:alphaModFix/>
          </a:blip>
          <a:stretch>
            <a:fillRect/>
          </a:stretch>
        </p:blipFill>
        <p:spPr>
          <a:xfrm>
            <a:off x="713225" y="539500"/>
            <a:ext cx="7717550" cy="4064499"/>
          </a:xfrm>
          <a:prstGeom prst="rect">
            <a:avLst/>
          </a:prstGeom>
          <a:noFill/>
          <a:ln>
            <a:noFill/>
          </a:ln>
        </p:spPr>
      </p:pic>
      <p:sp>
        <p:nvSpPr>
          <p:cNvPr id="194" name="Google Shape;194;p8"/>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95" name="Google Shape;195;p8"/>
          <p:cNvGrpSpPr/>
          <p:nvPr/>
        </p:nvGrpSpPr>
        <p:grpSpPr>
          <a:xfrm>
            <a:off x="-53175" y="-75925"/>
            <a:ext cx="9402825" cy="5676575"/>
            <a:chOff x="-30325" y="-75925"/>
            <a:chExt cx="9402825" cy="5676575"/>
          </a:xfrm>
        </p:grpSpPr>
        <p:cxnSp>
          <p:nvCxnSpPr>
            <p:cNvPr id="196" name="Google Shape;196;p8"/>
            <p:cNvCxnSpPr/>
            <p:nvPr/>
          </p:nvCxnSpPr>
          <p:spPr>
            <a:xfrm flipH="1" rot="10800000">
              <a:off x="8389625" y="-7625"/>
              <a:ext cx="533400" cy="800100"/>
            </a:xfrm>
            <a:prstGeom prst="straightConnector1">
              <a:avLst/>
            </a:prstGeom>
            <a:noFill/>
            <a:ln cap="flat" cmpd="sng" w="28575">
              <a:solidFill>
                <a:srgbClr val="CC0000"/>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97" name="Google Shape;197;p8"/>
            <p:cNvCxnSpPr/>
            <p:nvPr/>
          </p:nvCxnSpPr>
          <p:spPr>
            <a:xfrm rot="10800000">
              <a:off x="586450" y="525575"/>
              <a:ext cx="7869000" cy="19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98" name="Google Shape;198;p8"/>
            <p:cNvCxnSpPr/>
            <p:nvPr/>
          </p:nvCxnSpPr>
          <p:spPr>
            <a:xfrm flipH="1" rot="10800000">
              <a:off x="7743500" y="4373950"/>
              <a:ext cx="1629000" cy="1226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199" name="Google Shape;199;p8"/>
            <p:cNvCxnSpPr/>
            <p:nvPr/>
          </p:nvCxnSpPr>
          <p:spPr>
            <a:xfrm rot="10800000">
              <a:off x="8397400" y="792475"/>
              <a:ext cx="399900" cy="4000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00" name="Google Shape;200;p8"/>
            <p:cNvCxnSpPr/>
            <p:nvPr/>
          </p:nvCxnSpPr>
          <p:spPr>
            <a:xfrm rot="10800000">
              <a:off x="-30325" y="350425"/>
              <a:ext cx="628500" cy="194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01" name="Google Shape;201;p8"/>
            <p:cNvCxnSpPr/>
            <p:nvPr/>
          </p:nvCxnSpPr>
          <p:spPr>
            <a:xfrm flipH="1" rot="10800000">
              <a:off x="598175" y="0"/>
              <a:ext cx="278100" cy="533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02" name="Google Shape;202;p8"/>
            <p:cNvCxnSpPr/>
            <p:nvPr/>
          </p:nvCxnSpPr>
          <p:spPr>
            <a:xfrm rot="10800000">
              <a:off x="7518900" y="-75925"/>
              <a:ext cx="915900" cy="805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03" name="Google Shape;203;p8"/>
            <p:cNvCxnSpPr/>
            <p:nvPr/>
          </p:nvCxnSpPr>
          <p:spPr>
            <a:xfrm>
              <a:off x="586750" y="388625"/>
              <a:ext cx="183000" cy="4206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04" name="Google Shape;204;p8"/>
            <p:cNvCxnSpPr/>
            <p:nvPr/>
          </p:nvCxnSpPr>
          <p:spPr>
            <a:xfrm>
              <a:off x="792475" y="4625350"/>
              <a:ext cx="8001000" cy="171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05" name="Google Shape;205;p8"/>
            <p:cNvCxnSpPr/>
            <p:nvPr/>
          </p:nvCxnSpPr>
          <p:spPr>
            <a:xfrm>
              <a:off x="-22850" y="2827025"/>
              <a:ext cx="1181100" cy="2575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grpSp>
        <p:nvGrpSpPr>
          <p:cNvPr id="206" name="Google Shape;206;p8"/>
          <p:cNvGrpSpPr/>
          <p:nvPr/>
        </p:nvGrpSpPr>
        <p:grpSpPr>
          <a:xfrm>
            <a:off x="8238963" y="416013"/>
            <a:ext cx="255275" cy="412200"/>
            <a:chOff x="5682925" y="3195675"/>
            <a:chExt cx="255275" cy="412200"/>
          </a:xfrm>
        </p:grpSpPr>
        <p:sp>
          <p:nvSpPr>
            <p:cNvPr id="207" name="Google Shape;207;p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8"/>
          <p:cNvGrpSpPr/>
          <p:nvPr/>
        </p:nvGrpSpPr>
        <p:grpSpPr>
          <a:xfrm>
            <a:off x="665025" y="4226213"/>
            <a:ext cx="255288" cy="412200"/>
            <a:chOff x="5682925" y="3195675"/>
            <a:chExt cx="255288" cy="412200"/>
          </a:xfrm>
        </p:grpSpPr>
        <p:sp>
          <p:nvSpPr>
            <p:cNvPr id="215" name="Google Shape;215;p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8"/>
          <p:cNvGrpSpPr/>
          <p:nvPr/>
        </p:nvGrpSpPr>
        <p:grpSpPr>
          <a:xfrm>
            <a:off x="8644938" y="4397888"/>
            <a:ext cx="255275" cy="412200"/>
            <a:chOff x="5682925" y="3195675"/>
            <a:chExt cx="255275" cy="412200"/>
          </a:xfrm>
        </p:grpSpPr>
        <p:sp>
          <p:nvSpPr>
            <p:cNvPr id="223" name="Google Shape;223;p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8"/>
          <p:cNvGrpSpPr/>
          <p:nvPr/>
        </p:nvGrpSpPr>
        <p:grpSpPr>
          <a:xfrm>
            <a:off x="435100" y="150663"/>
            <a:ext cx="255275" cy="412200"/>
            <a:chOff x="5682925" y="3195675"/>
            <a:chExt cx="255275" cy="412200"/>
          </a:xfrm>
        </p:grpSpPr>
        <p:sp>
          <p:nvSpPr>
            <p:cNvPr id="231" name="Google Shape;231;p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8" name="Shape 238"/>
        <p:cNvGrpSpPr/>
        <p:nvPr/>
      </p:nvGrpSpPr>
      <p:grpSpPr>
        <a:xfrm>
          <a:off x="0" y="0"/>
          <a:ext cx="0" cy="0"/>
          <a:chOff x="0" y="0"/>
          <a:chExt cx="0" cy="0"/>
        </a:xfrm>
      </p:grpSpPr>
      <p:pic>
        <p:nvPicPr>
          <p:cNvPr id="239" name="Google Shape;239;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0" name="Google Shape;240;p9"/>
          <p:cNvPicPr preferRelativeResize="0"/>
          <p:nvPr/>
        </p:nvPicPr>
        <p:blipFill>
          <a:blip r:embed="rId3">
            <a:alphaModFix/>
          </a:blip>
          <a:stretch>
            <a:fillRect/>
          </a:stretch>
        </p:blipFill>
        <p:spPr>
          <a:xfrm>
            <a:off x="865625" y="691900"/>
            <a:ext cx="7717550" cy="4064499"/>
          </a:xfrm>
          <a:prstGeom prst="rect">
            <a:avLst/>
          </a:prstGeom>
          <a:noFill/>
          <a:ln>
            <a:noFill/>
          </a:ln>
        </p:spPr>
      </p:pic>
      <p:sp>
        <p:nvSpPr>
          <p:cNvPr id="241" name="Google Shape;241;p9"/>
          <p:cNvSpPr txBox="1"/>
          <p:nvPr>
            <p:ph type="title"/>
          </p:nvPr>
        </p:nvSpPr>
        <p:spPr>
          <a:xfrm>
            <a:off x="2084850" y="1094000"/>
            <a:ext cx="4872900" cy="1964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900"/>
              <a:buNone/>
              <a:defRPr sz="9600">
                <a:solidFill>
                  <a:schemeClr val="lt2"/>
                </a:solidFill>
              </a:defRPr>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242" name="Google Shape;242;p9"/>
          <p:cNvSpPr txBox="1"/>
          <p:nvPr>
            <p:ph idx="1" type="subTitle"/>
          </p:nvPr>
        </p:nvSpPr>
        <p:spPr>
          <a:xfrm>
            <a:off x="2084850" y="3218400"/>
            <a:ext cx="4872900" cy="671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3" name="Google Shape;243;p9"/>
          <p:cNvGrpSpPr/>
          <p:nvPr/>
        </p:nvGrpSpPr>
        <p:grpSpPr>
          <a:xfrm>
            <a:off x="-129412" y="-75925"/>
            <a:ext cx="9402825" cy="5676575"/>
            <a:chOff x="-30325" y="-75925"/>
            <a:chExt cx="9402825" cy="5676575"/>
          </a:xfrm>
        </p:grpSpPr>
        <p:cxnSp>
          <p:nvCxnSpPr>
            <p:cNvPr id="244" name="Google Shape;244;p9"/>
            <p:cNvCxnSpPr/>
            <p:nvPr/>
          </p:nvCxnSpPr>
          <p:spPr>
            <a:xfrm flipH="1" rot="10800000">
              <a:off x="8389625" y="-7625"/>
              <a:ext cx="533400" cy="8001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45" name="Google Shape;245;p9"/>
            <p:cNvCxnSpPr/>
            <p:nvPr/>
          </p:nvCxnSpPr>
          <p:spPr>
            <a:xfrm rot="10800000">
              <a:off x="586450" y="525575"/>
              <a:ext cx="7869000" cy="19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46" name="Google Shape;246;p9"/>
            <p:cNvCxnSpPr/>
            <p:nvPr/>
          </p:nvCxnSpPr>
          <p:spPr>
            <a:xfrm flipH="1" rot="10800000">
              <a:off x="7743500" y="4373950"/>
              <a:ext cx="1629000" cy="1226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47" name="Google Shape;247;p9"/>
            <p:cNvCxnSpPr/>
            <p:nvPr/>
          </p:nvCxnSpPr>
          <p:spPr>
            <a:xfrm rot="10800000">
              <a:off x="8397400" y="792475"/>
              <a:ext cx="399900" cy="4000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48" name="Google Shape;248;p9"/>
            <p:cNvCxnSpPr/>
            <p:nvPr/>
          </p:nvCxnSpPr>
          <p:spPr>
            <a:xfrm rot="10800000">
              <a:off x="-30325" y="350425"/>
              <a:ext cx="628500" cy="194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49" name="Google Shape;249;p9"/>
            <p:cNvCxnSpPr/>
            <p:nvPr/>
          </p:nvCxnSpPr>
          <p:spPr>
            <a:xfrm flipH="1" rot="10800000">
              <a:off x="598175" y="0"/>
              <a:ext cx="278100" cy="533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50" name="Google Shape;250;p9"/>
            <p:cNvCxnSpPr/>
            <p:nvPr/>
          </p:nvCxnSpPr>
          <p:spPr>
            <a:xfrm rot="10800000">
              <a:off x="7518900" y="-75925"/>
              <a:ext cx="915900" cy="8058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51" name="Google Shape;251;p9"/>
            <p:cNvCxnSpPr/>
            <p:nvPr/>
          </p:nvCxnSpPr>
          <p:spPr>
            <a:xfrm>
              <a:off x="586750" y="388625"/>
              <a:ext cx="221400" cy="4251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52" name="Google Shape;252;p9"/>
            <p:cNvCxnSpPr/>
            <p:nvPr/>
          </p:nvCxnSpPr>
          <p:spPr>
            <a:xfrm>
              <a:off x="792475" y="4625350"/>
              <a:ext cx="8001000" cy="171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cxnSp>
          <p:nvCxnSpPr>
            <p:cNvPr id="253" name="Google Shape;253;p9"/>
            <p:cNvCxnSpPr/>
            <p:nvPr/>
          </p:nvCxnSpPr>
          <p:spPr>
            <a:xfrm>
              <a:off x="-22850" y="2827025"/>
              <a:ext cx="1181100" cy="2575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85725">
                <a:srgbClr val="000000">
                  <a:alpha val="50000"/>
                </a:srgbClr>
              </a:outerShdw>
            </a:effectLst>
          </p:spPr>
        </p:cxnSp>
      </p:grpSp>
      <p:grpSp>
        <p:nvGrpSpPr>
          <p:cNvPr id="254" name="Google Shape;254;p9"/>
          <p:cNvGrpSpPr/>
          <p:nvPr/>
        </p:nvGrpSpPr>
        <p:grpSpPr>
          <a:xfrm>
            <a:off x="8162725" y="416013"/>
            <a:ext cx="255275" cy="412200"/>
            <a:chOff x="5682925" y="3195675"/>
            <a:chExt cx="255275" cy="412200"/>
          </a:xfrm>
        </p:grpSpPr>
        <p:sp>
          <p:nvSpPr>
            <p:cNvPr id="255" name="Google Shape;255;p9"/>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9"/>
          <p:cNvGrpSpPr/>
          <p:nvPr/>
        </p:nvGrpSpPr>
        <p:grpSpPr>
          <a:xfrm>
            <a:off x="585575" y="4226213"/>
            <a:ext cx="255288" cy="412200"/>
            <a:chOff x="5682925" y="3195675"/>
            <a:chExt cx="255288" cy="412200"/>
          </a:xfrm>
        </p:grpSpPr>
        <p:sp>
          <p:nvSpPr>
            <p:cNvPr id="263" name="Google Shape;263;p9"/>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9"/>
          <p:cNvGrpSpPr/>
          <p:nvPr/>
        </p:nvGrpSpPr>
        <p:grpSpPr>
          <a:xfrm>
            <a:off x="8568700" y="4397888"/>
            <a:ext cx="255275" cy="412200"/>
            <a:chOff x="5682925" y="3195675"/>
            <a:chExt cx="255275" cy="412200"/>
          </a:xfrm>
        </p:grpSpPr>
        <p:sp>
          <p:nvSpPr>
            <p:cNvPr id="271" name="Google Shape;271;p9"/>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9"/>
          <p:cNvGrpSpPr/>
          <p:nvPr/>
        </p:nvGrpSpPr>
        <p:grpSpPr>
          <a:xfrm>
            <a:off x="358863" y="150663"/>
            <a:ext cx="255275" cy="412200"/>
            <a:chOff x="5682925" y="3195675"/>
            <a:chExt cx="255275" cy="412200"/>
          </a:xfrm>
        </p:grpSpPr>
        <p:sp>
          <p:nvSpPr>
            <p:cNvPr id="279" name="Google Shape;279;p9"/>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6" name="Shape 286"/>
        <p:cNvGrpSpPr/>
        <p:nvPr/>
      </p:nvGrpSpPr>
      <p:grpSpPr>
        <a:xfrm>
          <a:off x="0" y="0"/>
          <a:ext cx="0" cy="0"/>
          <a:chOff x="0" y="0"/>
          <a:chExt cx="0" cy="0"/>
        </a:xfrm>
      </p:grpSpPr>
      <p:sp>
        <p:nvSpPr>
          <p:cNvPr id="287" name="Google Shape;287;p10"/>
          <p:cNvSpPr/>
          <p:nvPr>
            <p:ph idx="2" type="pic"/>
          </p:nvPr>
        </p:nvSpPr>
        <p:spPr>
          <a:xfrm>
            <a:off x="-25" y="-13725"/>
            <a:ext cx="9144000" cy="5157300"/>
          </a:xfrm>
          <a:prstGeom prst="rect">
            <a:avLst/>
          </a:prstGeom>
          <a:noFill/>
          <a:ln>
            <a:noFill/>
          </a:ln>
        </p:spPr>
      </p:sp>
      <p:sp>
        <p:nvSpPr>
          <p:cNvPr id="288" name="Google Shape;288;p10"/>
          <p:cNvSpPr txBox="1"/>
          <p:nvPr>
            <p:ph type="title"/>
          </p:nvPr>
        </p:nvSpPr>
        <p:spPr>
          <a:xfrm>
            <a:off x="713225" y="1682500"/>
            <a:ext cx="3546300" cy="20283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2900"/>
              <a:buNone/>
              <a:defRPr sz="3000">
                <a:solidFill>
                  <a:schemeClr val="dk1"/>
                </a:solidFill>
              </a:defRPr>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2900"/>
              <a:buFont typeface="Azeret Mono"/>
              <a:buNone/>
              <a:defRPr b="1" sz="2900">
                <a:solidFill>
                  <a:schemeClr val="lt1"/>
                </a:solidFill>
                <a:latin typeface="Azeret Mono"/>
                <a:ea typeface="Azeret Mono"/>
                <a:cs typeface="Azeret Mono"/>
                <a:sym typeface="Azeret Mono"/>
              </a:defRPr>
            </a:lvl1pPr>
            <a:lvl2pPr lvl="1" rtl="0" algn="ctr">
              <a:spcBef>
                <a:spcPts val="0"/>
              </a:spcBef>
              <a:spcAft>
                <a:spcPts val="0"/>
              </a:spcAft>
              <a:buClr>
                <a:schemeClr val="lt1"/>
              </a:buClr>
              <a:buSzPts val="2900"/>
              <a:buFont typeface="Azeret Mono"/>
              <a:buNone/>
              <a:defRPr b="1" sz="2900">
                <a:solidFill>
                  <a:schemeClr val="lt1"/>
                </a:solidFill>
                <a:latin typeface="Azeret Mono"/>
                <a:ea typeface="Azeret Mono"/>
                <a:cs typeface="Azeret Mono"/>
                <a:sym typeface="Azeret Mono"/>
              </a:defRPr>
            </a:lvl2pPr>
            <a:lvl3pPr lvl="2" rtl="0" algn="ctr">
              <a:spcBef>
                <a:spcPts val="0"/>
              </a:spcBef>
              <a:spcAft>
                <a:spcPts val="0"/>
              </a:spcAft>
              <a:buClr>
                <a:schemeClr val="lt1"/>
              </a:buClr>
              <a:buSzPts val="2900"/>
              <a:buFont typeface="Azeret Mono"/>
              <a:buNone/>
              <a:defRPr b="1" sz="2900">
                <a:solidFill>
                  <a:schemeClr val="lt1"/>
                </a:solidFill>
                <a:latin typeface="Azeret Mono"/>
                <a:ea typeface="Azeret Mono"/>
                <a:cs typeface="Azeret Mono"/>
                <a:sym typeface="Azeret Mono"/>
              </a:defRPr>
            </a:lvl3pPr>
            <a:lvl4pPr lvl="3" rtl="0" algn="ctr">
              <a:spcBef>
                <a:spcPts val="0"/>
              </a:spcBef>
              <a:spcAft>
                <a:spcPts val="0"/>
              </a:spcAft>
              <a:buClr>
                <a:schemeClr val="lt1"/>
              </a:buClr>
              <a:buSzPts val="2900"/>
              <a:buFont typeface="Azeret Mono"/>
              <a:buNone/>
              <a:defRPr b="1" sz="2900">
                <a:solidFill>
                  <a:schemeClr val="lt1"/>
                </a:solidFill>
                <a:latin typeface="Azeret Mono"/>
                <a:ea typeface="Azeret Mono"/>
                <a:cs typeface="Azeret Mono"/>
                <a:sym typeface="Azeret Mono"/>
              </a:defRPr>
            </a:lvl4pPr>
            <a:lvl5pPr lvl="4" rtl="0" algn="ctr">
              <a:spcBef>
                <a:spcPts val="0"/>
              </a:spcBef>
              <a:spcAft>
                <a:spcPts val="0"/>
              </a:spcAft>
              <a:buClr>
                <a:schemeClr val="lt1"/>
              </a:buClr>
              <a:buSzPts val="2900"/>
              <a:buFont typeface="Azeret Mono"/>
              <a:buNone/>
              <a:defRPr b="1" sz="2900">
                <a:solidFill>
                  <a:schemeClr val="lt1"/>
                </a:solidFill>
                <a:latin typeface="Azeret Mono"/>
                <a:ea typeface="Azeret Mono"/>
                <a:cs typeface="Azeret Mono"/>
                <a:sym typeface="Azeret Mono"/>
              </a:defRPr>
            </a:lvl5pPr>
            <a:lvl6pPr lvl="5" rtl="0" algn="ctr">
              <a:spcBef>
                <a:spcPts val="0"/>
              </a:spcBef>
              <a:spcAft>
                <a:spcPts val="0"/>
              </a:spcAft>
              <a:buClr>
                <a:schemeClr val="lt1"/>
              </a:buClr>
              <a:buSzPts val="2900"/>
              <a:buFont typeface="Azeret Mono"/>
              <a:buNone/>
              <a:defRPr b="1" sz="2900">
                <a:solidFill>
                  <a:schemeClr val="lt1"/>
                </a:solidFill>
                <a:latin typeface="Azeret Mono"/>
                <a:ea typeface="Azeret Mono"/>
                <a:cs typeface="Azeret Mono"/>
                <a:sym typeface="Azeret Mono"/>
              </a:defRPr>
            </a:lvl6pPr>
            <a:lvl7pPr lvl="6" rtl="0" algn="ctr">
              <a:spcBef>
                <a:spcPts val="0"/>
              </a:spcBef>
              <a:spcAft>
                <a:spcPts val="0"/>
              </a:spcAft>
              <a:buClr>
                <a:schemeClr val="lt1"/>
              </a:buClr>
              <a:buSzPts val="2900"/>
              <a:buFont typeface="Azeret Mono"/>
              <a:buNone/>
              <a:defRPr b="1" sz="2900">
                <a:solidFill>
                  <a:schemeClr val="lt1"/>
                </a:solidFill>
                <a:latin typeface="Azeret Mono"/>
                <a:ea typeface="Azeret Mono"/>
                <a:cs typeface="Azeret Mono"/>
                <a:sym typeface="Azeret Mono"/>
              </a:defRPr>
            </a:lvl7pPr>
            <a:lvl8pPr lvl="7" rtl="0" algn="ctr">
              <a:spcBef>
                <a:spcPts val="0"/>
              </a:spcBef>
              <a:spcAft>
                <a:spcPts val="0"/>
              </a:spcAft>
              <a:buClr>
                <a:schemeClr val="lt1"/>
              </a:buClr>
              <a:buSzPts val="2900"/>
              <a:buFont typeface="Azeret Mono"/>
              <a:buNone/>
              <a:defRPr b="1" sz="2900">
                <a:solidFill>
                  <a:schemeClr val="lt1"/>
                </a:solidFill>
                <a:latin typeface="Azeret Mono"/>
                <a:ea typeface="Azeret Mono"/>
                <a:cs typeface="Azeret Mono"/>
                <a:sym typeface="Azeret Mono"/>
              </a:defRPr>
            </a:lvl8pPr>
            <a:lvl9pPr lvl="8" rtl="0" algn="ctr">
              <a:spcBef>
                <a:spcPts val="0"/>
              </a:spcBef>
              <a:spcAft>
                <a:spcPts val="0"/>
              </a:spcAft>
              <a:buClr>
                <a:schemeClr val="lt1"/>
              </a:buClr>
              <a:buSzPts val="2900"/>
              <a:buFont typeface="Azeret Mono"/>
              <a:buNone/>
              <a:defRPr b="1" sz="2900">
                <a:solidFill>
                  <a:schemeClr val="lt1"/>
                </a:solidFill>
                <a:latin typeface="Azeret Mono"/>
                <a:ea typeface="Azeret Mono"/>
                <a:cs typeface="Azeret Mono"/>
                <a:sym typeface="Azeret Mon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1pPr>
            <a:lvl2pPr indent="-317500" lvl="1" marL="9144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2pPr>
            <a:lvl3pPr indent="-317500" lvl="2" marL="13716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3pPr>
            <a:lvl4pPr indent="-317500" lvl="3" marL="18288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4pPr>
            <a:lvl5pPr indent="-317500" lvl="4" marL="22860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5pPr>
            <a:lvl6pPr indent="-317500" lvl="5" marL="27432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6pPr>
            <a:lvl7pPr indent="-317500" lvl="6" marL="32004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7pPr>
            <a:lvl8pPr indent="-317500" lvl="7" marL="36576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8pPr>
            <a:lvl9pPr indent="-317500" lvl="8" marL="4114800">
              <a:lnSpc>
                <a:spcPct val="115000"/>
              </a:lnSpc>
              <a:spcBef>
                <a:spcPts val="0"/>
              </a:spcBef>
              <a:spcAft>
                <a:spcPts val="0"/>
              </a:spcAft>
              <a:buClr>
                <a:schemeClr val="lt1"/>
              </a:buClr>
              <a:buSzPts val="1400"/>
              <a:buFont typeface="Jost"/>
              <a:buChar char="■"/>
              <a:defRPr>
                <a:solidFill>
                  <a:schemeClr val="lt1"/>
                </a:solidFill>
                <a:latin typeface="Jost"/>
                <a:ea typeface="Jost"/>
                <a:cs typeface="Jost"/>
                <a:sym typeface="Jos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34"/>
          <p:cNvSpPr txBox="1"/>
          <p:nvPr>
            <p:ph type="ctrTitle"/>
          </p:nvPr>
        </p:nvSpPr>
        <p:spPr>
          <a:xfrm>
            <a:off x="1086450" y="1151218"/>
            <a:ext cx="6971100" cy="226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Ethics in AI</a:t>
            </a:r>
            <a:endParaRPr sz="2200">
              <a:latin typeface="Azeret Mono"/>
              <a:ea typeface="Azeret Mono"/>
              <a:cs typeface="Azeret Mono"/>
              <a:sym typeface="Azeret Mono"/>
            </a:endParaRPr>
          </a:p>
          <a:p>
            <a:pPr indent="0" lvl="0" marL="0" rtl="0" algn="ctr">
              <a:spcBef>
                <a:spcPts val="2000"/>
              </a:spcBef>
              <a:spcAft>
                <a:spcPts val="0"/>
              </a:spcAft>
              <a:buNone/>
            </a:pPr>
            <a:r>
              <a:rPr b="0" lang="en" sz="6000">
                <a:solidFill>
                  <a:schemeClr val="lt2"/>
                </a:solidFill>
                <a:latin typeface="Azeret Mono ExtraBold"/>
                <a:ea typeface="Azeret Mono ExtraBold"/>
                <a:cs typeface="Azeret Mono ExtraBold"/>
                <a:sym typeface="Azeret Mono ExtraBold"/>
              </a:rPr>
              <a:t>Criminal Justice</a:t>
            </a:r>
            <a:endParaRPr b="0" sz="6000">
              <a:solidFill>
                <a:schemeClr val="lt2"/>
              </a:solidFill>
              <a:latin typeface="Azeret Mono ExtraBold"/>
              <a:ea typeface="Azeret Mono ExtraBold"/>
              <a:cs typeface="Azeret Mono ExtraBold"/>
              <a:sym typeface="Azeret Mono ExtraBold"/>
            </a:endParaRPr>
          </a:p>
        </p:txBody>
      </p:sp>
      <p:sp>
        <p:nvSpPr>
          <p:cNvPr id="1023" name="Google Shape;1023;p34"/>
          <p:cNvSpPr txBox="1"/>
          <p:nvPr>
            <p:ph idx="1" type="subTitle"/>
          </p:nvPr>
        </p:nvSpPr>
        <p:spPr>
          <a:xfrm>
            <a:off x="2098500" y="3455325"/>
            <a:ext cx="4947000" cy="97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Mentor:</a:t>
            </a:r>
            <a:r>
              <a:rPr lang="en">
                <a:solidFill>
                  <a:schemeClr val="lt1"/>
                </a:solidFill>
              </a:rPr>
              <a:t> Ting Li</a:t>
            </a:r>
            <a:endParaRPr>
              <a:solidFill>
                <a:schemeClr val="lt1"/>
              </a:solidFill>
            </a:endParaRPr>
          </a:p>
          <a:p>
            <a:pPr indent="0" lvl="0" marL="0" rtl="0" algn="ctr">
              <a:spcBef>
                <a:spcPts val="0"/>
              </a:spcBef>
              <a:spcAft>
                <a:spcPts val="0"/>
              </a:spcAft>
              <a:buNone/>
            </a:pPr>
            <a:r>
              <a:rPr b="1" lang="en">
                <a:solidFill>
                  <a:schemeClr val="lt1"/>
                </a:solidFill>
              </a:rPr>
              <a:t>Research and Development:</a:t>
            </a:r>
            <a:r>
              <a:rPr lang="en">
                <a:solidFill>
                  <a:schemeClr val="lt1"/>
                </a:solidFill>
              </a:rPr>
              <a:t> </a:t>
            </a:r>
            <a:r>
              <a:rPr lang="en">
                <a:solidFill>
                  <a:schemeClr val="lt1"/>
                </a:solidFill>
              </a:rPr>
              <a:t> Saanvi Gupta, Neel Bansal, Aahan Shah, Hannah Luo, Linh Nguyen</a:t>
            </a:r>
            <a:endParaRPr>
              <a:solidFill>
                <a:schemeClr val="lt1"/>
              </a:solidFill>
            </a:endParaRPr>
          </a:p>
        </p:txBody>
      </p:sp>
      <p:grpSp>
        <p:nvGrpSpPr>
          <p:cNvPr id="1024" name="Google Shape;1024;p34"/>
          <p:cNvGrpSpPr/>
          <p:nvPr/>
        </p:nvGrpSpPr>
        <p:grpSpPr>
          <a:xfrm>
            <a:off x="206600" y="179025"/>
            <a:ext cx="8180950" cy="4864425"/>
            <a:chOff x="206600" y="179025"/>
            <a:chExt cx="8180950" cy="4864425"/>
          </a:xfrm>
        </p:grpSpPr>
        <p:cxnSp>
          <p:nvCxnSpPr>
            <p:cNvPr id="1025" name="Google Shape;1025;p34"/>
            <p:cNvCxnSpPr/>
            <p:nvPr/>
          </p:nvCxnSpPr>
          <p:spPr>
            <a:xfrm>
              <a:off x="3731975" y="179025"/>
              <a:ext cx="3966000" cy="358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cxnSp>
          <p:nvCxnSpPr>
            <p:cNvPr id="1026" name="Google Shape;1026;p34"/>
            <p:cNvCxnSpPr/>
            <p:nvPr/>
          </p:nvCxnSpPr>
          <p:spPr>
            <a:xfrm flipH="1">
              <a:off x="206600" y="199675"/>
              <a:ext cx="3552900" cy="1032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cxnSp>
          <p:nvCxnSpPr>
            <p:cNvPr id="1027" name="Google Shape;1027;p34"/>
            <p:cNvCxnSpPr/>
            <p:nvPr/>
          </p:nvCxnSpPr>
          <p:spPr>
            <a:xfrm>
              <a:off x="274100" y="1281425"/>
              <a:ext cx="781200" cy="3686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cxnSp>
          <p:nvCxnSpPr>
            <p:cNvPr id="1028" name="Google Shape;1028;p34"/>
            <p:cNvCxnSpPr/>
            <p:nvPr/>
          </p:nvCxnSpPr>
          <p:spPr>
            <a:xfrm flipH="1" rot="10800000">
              <a:off x="1103250" y="4365150"/>
              <a:ext cx="7284300" cy="678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cxnSp>
          <p:nvCxnSpPr>
            <p:cNvPr id="1029" name="Google Shape;1029;p34"/>
            <p:cNvCxnSpPr/>
            <p:nvPr/>
          </p:nvCxnSpPr>
          <p:spPr>
            <a:xfrm rot="10800000">
              <a:off x="7650475" y="540950"/>
              <a:ext cx="723900" cy="3787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st="266700">
                <a:srgbClr val="000000">
                  <a:alpha val="50000"/>
                </a:srgbClr>
              </a:outerShdw>
            </a:effectLst>
          </p:spPr>
        </p:cxnSp>
      </p:grpSp>
      <p:grpSp>
        <p:nvGrpSpPr>
          <p:cNvPr id="1030" name="Google Shape;1030;p34"/>
          <p:cNvGrpSpPr/>
          <p:nvPr/>
        </p:nvGrpSpPr>
        <p:grpSpPr>
          <a:xfrm>
            <a:off x="7535125" y="338113"/>
            <a:ext cx="255275" cy="412200"/>
            <a:chOff x="5682925" y="3195675"/>
            <a:chExt cx="255275" cy="412200"/>
          </a:xfrm>
        </p:grpSpPr>
        <p:sp>
          <p:nvSpPr>
            <p:cNvPr id="1031" name="Google Shape;1031;p3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34"/>
          <p:cNvGrpSpPr/>
          <p:nvPr/>
        </p:nvGrpSpPr>
        <p:grpSpPr>
          <a:xfrm>
            <a:off x="149775" y="882013"/>
            <a:ext cx="255275" cy="412200"/>
            <a:chOff x="5682925" y="3195675"/>
            <a:chExt cx="255275" cy="412200"/>
          </a:xfrm>
        </p:grpSpPr>
        <p:sp>
          <p:nvSpPr>
            <p:cNvPr id="1039" name="Google Shape;1039;p3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34"/>
          <p:cNvGrpSpPr/>
          <p:nvPr/>
        </p:nvGrpSpPr>
        <p:grpSpPr>
          <a:xfrm>
            <a:off x="8220913" y="4022913"/>
            <a:ext cx="255275" cy="412200"/>
            <a:chOff x="5682925" y="3195675"/>
            <a:chExt cx="255275" cy="412200"/>
          </a:xfrm>
        </p:grpSpPr>
        <p:sp>
          <p:nvSpPr>
            <p:cNvPr id="1047" name="Google Shape;1047;p3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4"/>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34"/>
          <p:cNvGrpSpPr/>
          <p:nvPr/>
        </p:nvGrpSpPr>
        <p:grpSpPr>
          <a:xfrm>
            <a:off x="3662550" y="-12"/>
            <a:ext cx="255288" cy="412200"/>
            <a:chOff x="5682925" y="3195675"/>
            <a:chExt cx="255288" cy="412200"/>
          </a:xfrm>
        </p:grpSpPr>
        <p:sp>
          <p:nvSpPr>
            <p:cNvPr id="1055" name="Google Shape;1055;p3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34"/>
          <p:cNvGrpSpPr/>
          <p:nvPr/>
        </p:nvGrpSpPr>
        <p:grpSpPr>
          <a:xfrm>
            <a:off x="900325" y="4731288"/>
            <a:ext cx="255288" cy="412200"/>
            <a:chOff x="5682925" y="3195675"/>
            <a:chExt cx="255288" cy="412200"/>
          </a:xfrm>
        </p:grpSpPr>
        <p:sp>
          <p:nvSpPr>
            <p:cNvPr id="1063" name="Google Shape;1063;p34"/>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43"/>
          <p:cNvSpPr txBox="1"/>
          <p:nvPr>
            <p:ph type="title"/>
          </p:nvPr>
        </p:nvSpPr>
        <p:spPr>
          <a:xfrm>
            <a:off x="1268625" y="2069100"/>
            <a:ext cx="56595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Databases</a:t>
            </a:r>
            <a:endParaRPr>
              <a:solidFill>
                <a:schemeClr val="lt2"/>
              </a:solidFill>
            </a:endParaRPr>
          </a:p>
        </p:txBody>
      </p:sp>
      <p:sp>
        <p:nvSpPr>
          <p:cNvPr id="1271" name="Google Shape;1271;p43"/>
          <p:cNvSpPr txBox="1"/>
          <p:nvPr>
            <p:ph idx="2" type="title"/>
          </p:nvPr>
        </p:nvSpPr>
        <p:spPr>
          <a:xfrm>
            <a:off x="1268625" y="1153200"/>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272" name="Google Shape;1272;p43"/>
          <p:cNvSpPr txBox="1"/>
          <p:nvPr>
            <p:ph idx="1" type="subTitle"/>
          </p:nvPr>
        </p:nvSpPr>
        <p:spPr>
          <a:xfrm>
            <a:off x="1268625" y="3615300"/>
            <a:ext cx="64851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COMPAS and Python Libraries</a:t>
            </a:r>
            <a:endParaRPr/>
          </a:p>
        </p:txBody>
      </p:sp>
      <p:grpSp>
        <p:nvGrpSpPr>
          <p:cNvPr id="1273" name="Google Shape;1273;p43"/>
          <p:cNvGrpSpPr/>
          <p:nvPr/>
        </p:nvGrpSpPr>
        <p:grpSpPr>
          <a:xfrm>
            <a:off x="9240991" y="3840023"/>
            <a:ext cx="12891" cy="122052"/>
            <a:chOff x="5682925" y="3195675"/>
            <a:chExt cx="255275" cy="412200"/>
          </a:xfrm>
        </p:grpSpPr>
        <p:sp>
          <p:nvSpPr>
            <p:cNvPr id="1274" name="Google Shape;1274;p4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43"/>
          <p:cNvGrpSpPr/>
          <p:nvPr/>
        </p:nvGrpSpPr>
        <p:grpSpPr>
          <a:xfrm>
            <a:off x="8813335" y="5079232"/>
            <a:ext cx="12891" cy="122052"/>
            <a:chOff x="5682925" y="3195675"/>
            <a:chExt cx="255275" cy="412200"/>
          </a:xfrm>
        </p:grpSpPr>
        <p:sp>
          <p:nvSpPr>
            <p:cNvPr id="1282" name="Google Shape;1282;p4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43"/>
          <p:cNvGrpSpPr/>
          <p:nvPr/>
        </p:nvGrpSpPr>
        <p:grpSpPr>
          <a:xfrm>
            <a:off x="9224429" y="5079232"/>
            <a:ext cx="12892" cy="122052"/>
            <a:chOff x="5682925" y="3195675"/>
            <a:chExt cx="255288" cy="412200"/>
          </a:xfrm>
        </p:grpSpPr>
        <p:sp>
          <p:nvSpPr>
            <p:cNvPr id="1290" name="Google Shape;1290;p4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43"/>
          <p:cNvGrpSpPr/>
          <p:nvPr/>
        </p:nvGrpSpPr>
        <p:grpSpPr>
          <a:xfrm>
            <a:off x="8811414" y="3941856"/>
            <a:ext cx="12892" cy="122052"/>
            <a:chOff x="5682925" y="3195675"/>
            <a:chExt cx="255288" cy="412200"/>
          </a:xfrm>
        </p:grpSpPr>
        <p:sp>
          <p:nvSpPr>
            <p:cNvPr id="1298" name="Google Shape;1298;p4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44"/>
          <p:cNvSpPr txBox="1"/>
          <p:nvPr>
            <p:ph type="title"/>
          </p:nvPr>
        </p:nvSpPr>
        <p:spPr>
          <a:xfrm>
            <a:off x="720000" y="162750"/>
            <a:ext cx="7835100" cy="13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COMPAS (</a:t>
            </a:r>
            <a:r>
              <a:rPr lang="en" sz="2500"/>
              <a:t>Correctional Offender Management Profiling for Alternative Sanctions</a:t>
            </a:r>
            <a:r>
              <a:rPr lang="en" sz="2500"/>
              <a:t>) </a:t>
            </a:r>
            <a:endParaRPr sz="2500"/>
          </a:p>
        </p:txBody>
      </p:sp>
      <p:sp>
        <p:nvSpPr>
          <p:cNvPr id="1310" name="Google Shape;1310;p44"/>
          <p:cNvSpPr txBox="1"/>
          <p:nvPr>
            <p:ph idx="1" type="body"/>
          </p:nvPr>
        </p:nvSpPr>
        <p:spPr>
          <a:xfrm>
            <a:off x="333200" y="1651850"/>
            <a:ext cx="4716300" cy="280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sng"/>
              <a:t>What is COMPAS</a:t>
            </a:r>
            <a:r>
              <a:rPr lang="en"/>
              <a:t>? - It is an algorithm risk-</a:t>
            </a:r>
            <a:r>
              <a:rPr lang="en"/>
              <a:t>assessment</a:t>
            </a:r>
            <a:r>
              <a:rPr lang="en"/>
              <a:t> tool that attempts to predict whether a defendant is likely to reoffend (recidivate). </a:t>
            </a:r>
            <a:endParaRPr/>
          </a:p>
          <a:p>
            <a:pPr indent="-317500" lvl="1" marL="914400" rtl="0" algn="l">
              <a:spcBef>
                <a:spcPts val="0"/>
              </a:spcBef>
              <a:spcAft>
                <a:spcPts val="0"/>
              </a:spcAft>
              <a:buSzPts val="1400"/>
              <a:buChar char="○"/>
            </a:pPr>
            <a:r>
              <a:rPr lang="en"/>
              <a:t>This is specifically used in the pre-trial phase and based on particular characteristics about a defendant, the model would predict whether or not someone is likely to commit another crime if released. </a:t>
            </a:r>
            <a:endParaRPr/>
          </a:p>
          <a:p>
            <a:pPr indent="-317500" lvl="0" marL="457200" rtl="0" algn="l">
              <a:spcBef>
                <a:spcPts val="0"/>
              </a:spcBef>
              <a:spcAft>
                <a:spcPts val="0"/>
              </a:spcAft>
              <a:buSzPts val="1400"/>
              <a:buChar char="●"/>
            </a:pPr>
            <a:r>
              <a:rPr lang="en"/>
              <a:t>This software is majorly used in states such as: U.S. jurisdictions, including New York, Wisconsin, California, and Broward County, FL. </a:t>
            </a:r>
            <a:endParaRPr/>
          </a:p>
        </p:txBody>
      </p:sp>
      <p:pic>
        <p:nvPicPr>
          <p:cNvPr id="1311" name="Google Shape;1311;p44"/>
          <p:cNvPicPr preferRelativeResize="0"/>
          <p:nvPr/>
        </p:nvPicPr>
        <p:blipFill>
          <a:blip r:embed="rId3">
            <a:alphaModFix/>
          </a:blip>
          <a:stretch>
            <a:fillRect/>
          </a:stretch>
        </p:blipFill>
        <p:spPr>
          <a:xfrm>
            <a:off x="5206325" y="1775674"/>
            <a:ext cx="3405425" cy="2554049"/>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Libraries Used</a:t>
            </a:r>
            <a:endParaRPr/>
          </a:p>
        </p:txBody>
      </p:sp>
      <p:sp>
        <p:nvSpPr>
          <p:cNvPr id="1317" name="Google Shape;1317;p45"/>
          <p:cNvSpPr txBox="1"/>
          <p:nvPr>
            <p:ph idx="1" type="body"/>
          </p:nvPr>
        </p:nvSpPr>
        <p:spPr>
          <a:xfrm>
            <a:off x="1502975" y="1069400"/>
            <a:ext cx="6012600" cy="20460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 following is just a list of </a:t>
            </a:r>
            <a:r>
              <a:rPr lang="en" sz="1200"/>
              <a:t>python libraries used in this project: </a:t>
            </a:r>
            <a:endParaRPr sz="1200"/>
          </a:p>
          <a:p>
            <a:pPr indent="-304800" lvl="0" marL="457200" rtl="0" algn="l">
              <a:spcBef>
                <a:spcPts val="0"/>
              </a:spcBef>
              <a:spcAft>
                <a:spcPts val="0"/>
              </a:spcAft>
              <a:buSzPts val="1200"/>
              <a:buChar char="●"/>
            </a:pPr>
            <a:r>
              <a:rPr lang="en" sz="1200"/>
              <a:t>Pandas - This tool is a Python-based open-source data analysis and manipulation solution that is fast, powerful, flexible, and user-friendly.</a:t>
            </a:r>
            <a:endParaRPr sz="1200"/>
          </a:p>
          <a:p>
            <a:pPr indent="-304800" lvl="0" marL="457200" rtl="0" algn="l">
              <a:spcBef>
                <a:spcPts val="0"/>
              </a:spcBef>
              <a:spcAft>
                <a:spcPts val="0"/>
              </a:spcAft>
              <a:buSzPts val="1200"/>
              <a:buChar char="●"/>
            </a:pPr>
            <a:r>
              <a:rPr lang="en" sz="1200"/>
              <a:t>Numpy - Python library for efficient numerical operations and array manipulation.</a:t>
            </a:r>
            <a:endParaRPr sz="1200"/>
          </a:p>
          <a:p>
            <a:pPr indent="-304800" lvl="0" marL="457200" rtl="0" algn="l">
              <a:spcBef>
                <a:spcPts val="0"/>
              </a:spcBef>
              <a:spcAft>
                <a:spcPts val="0"/>
              </a:spcAft>
              <a:buSzPts val="1200"/>
              <a:buChar char="●"/>
            </a:pPr>
            <a:r>
              <a:rPr lang="en" sz="1200"/>
              <a:t>sklearn - Scikit-learn is a Python library for machine learning, providing a wide range of tools and algorithms for data analysis, modeling, and evaluation</a:t>
            </a:r>
            <a:endParaRPr sz="1200"/>
          </a:p>
          <a:p>
            <a:pPr indent="-304800" lvl="0" marL="457200" rtl="0" algn="l">
              <a:spcBef>
                <a:spcPts val="0"/>
              </a:spcBef>
              <a:spcAft>
                <a:spcPts val="0"/>
              </a:spcAft>
              <a:buSzPts val="1200"/>
              <a:buChar char="●"/>
            </a:pPr>
            <a:r>
              <a:rPr lang="en" sz="1200"/>
              <a:t>matplotlib - Matplotlib is a Python library for creating visualizations and plots, giving extensive customization options to effectively communicate and explore data.</a:t>
            </a:r>
            <a:endParaRPr sz="1200"/>
          </a:p>
        </p:txBody>
      </p:sp>
      <p:pic>
        <p:nvPicPr>
          <p:cNvPr id="1318" name="Google Shape;1318;p45"/>
          <p:cNvPicPr preferRelativeResize="0"/>
          <p:nvPr/>
        </p:nvPicPr>
        <p:blipFill>
          <a:blip r:embed="rId3">
            <a:alphaModFix/>
          </a:blip>
          <a:stretch>
            <a:fillRect/>
          </a:stretch>
        </p:blipFill>
        <p:spPr>
          <a:xfrm>
            <a:off x="905150" y="3500100"/>
            <a:ext cx="1729874" cy="1081174"/>
          </a:xfrm>
          <a:prstGeom prst="rect">
            <a:avLst/>
          </a:prstGeom>
          <a:noFill/>
          <a:ln cap="flat" cmpd="sng" w="28575">
            <a:solidFill>
              <a:schemeClr val="lt1"/>
            </a:solidFill>
            <a:prstDash val="solid"/>
            <a:round/>
            <a:headEnd len="sm" w="sm" type="none"/>
            <a:tailEnd len="sm" w="sm" type="none"/>
          </a:ln>
        </p:spPr>
      </p:pic>
      <p:pic>
        <p:nvPicPr>
          <p:cNvPr id="1319" name="Google Shape;1319;p45"/>
          <p:cNvPicPr preferRelativeResize="0"/>
          <p:nvPr/>
        </p:nvPicPr>
        <p:blipFill>
          <a:blip r:embed="rId4">
            <a:alphaModFix/>
          </a:blip>
          <a:stretch>
            <a:fillRect/>
          </a:stretch>
        </p:blipFill>
        <p:spPr>
          <a:xfrm>
            <a:off x="2682400" y="4457525"/>
            <a:ext cx="214710" cy="286275"/>
          </a:xfrm>
          <a:prstGeom prst="rect">
            <a:avLst/>
          </a:prstGeom>
          <a:noFill/>
          <a:ln>
            <a:noFill/>
          </a:ln>
        </p:spPr>
      </p:pic>
      <p:pic>
        <p:nvPicPr>
          <p:cNvPr id="1320" name="Google Shape;1320;p45"/>
          <p:cNvPicPr preferRelativeResize="0"/>
          <p:nvPr/>
        </p:nvPicPr>
        <p:blipFill>
          <a:blip r:embed="rId5">
            <a:alphaModFix/>
          </a:blip>
          <a:stretch>
            <a:fillRect/>
          </a:stretch>
        </p:blipFill>
        <p:spPr>
          <a:xfrm>
            <a:off x="3006450" y="3500100"/>
            <a:ext cx="1081173" cy="1081173"/>
          </a:xfrm>
          <a:prstGeom prst="rect">
            <a:avLst/>
          </a:prstGeom>
          <a:noFill/>
          <a:ln cap="flat" cmpd="sng" w="28575">
            <a:solidFill>
              <a:schemeClr val="lt1"/>
            </a:solidFill>
            <a:prstDash val="solid"/>
            <a:round/>
            <a:headEnd len="sm" w="sm" type="none"/>
            <a:tailEnd len="sm" w="sm" type="none"/>
          </a:ln>
        </p:spPr>
      </p:pic>
      <p:pic>
        <p:nvPicPr>
          <p:cNvPr id="1321" name="Google Shape;1321;p45"/>
          <p:cNvPicPr preferRelativeResize="0"/>
          <p:nvPr/>
        </p:nvPicPr>
        <p:blipFill>
          <a:blip r:embed="rId4">
            <a:alphaModFix/>
          </a:blip>
          <a:stretch>
            <a:fillRect/>
          </a:stretch>
        </p:blipFill>
        <p:spPr>
          <a:xfrm>
            <a:off x="4196975" y="4457537"/>
            <a:ext cx="214698" cy="286259"/>
          </a:xfrm>
          <a:prstGeom prst="rect">
            <a:avLst/>
          </a:prstGeom>
          <a:noFill/>
          <a:ln>
            <a:noFill/>
          </a:ln>
        </p:spPr>
      </p:pic>
      <p:pic>
        <p:nvPicPr>
          <p:cNvPr id="1322" name="Google Shape;1322;p45"/>
          <p:cNvPicPr preferRelativeResize="0"/>
          <p:nvPr/>
        </p:nvPicPr>
        <p:blipFill>
          <a:blip r:embed="rId6">
            <a:alphaModFix/>
          </a:blip>
          <a:stretch>
            <a:fillRect/>
          </a:stretch>
        </p:blipFill>
        <p:spPr>
          <a:xfrm>
            <a:off x="4459050" y="3690350"/>
            <a:ext cx="1587024" cy="854350"/>
          </a:xfrm>
          <a:prstGeom prst="rect">
            <a:avLst/>
          </a:prstGeom>
          <a:noFill/>
          <a:ln cap="flat" cmpd="sng" w="28575">
            <a:solidFill>
              <a:schemeClr val="lt1"/>
            </a:solidFill>
            <a:prstDash val="solid"/>
            <a:round/>
            <a:headEnd len="sm" w="sm" type="none"/>
            <a:tailEnd len="sm" w="sm" type="none"/>
          </a:ln>
        </p:spPr>
      </p:pic>
      <p:pic>
        <p:nvPicPr>
          <p:cNvPr id="1323" name="Google Shape;1323;p45"/>
          <p:cNvPicPr preferRelativeResize="0"/>
          <p:nvPr/>
        </p:nvPicPr>
        <p:blipFill>
          <a:blip r:embed="rId4">
            <a:alphaModFix/>
          </a:blip>
          <a:stretch>
            <a:fillRect/>
          </a:stretch>
        </p:blipFill>
        <p:spPr>
          <a:xfrm>
            <a:off x="6093450" y="4457537"/>
            <a:ext cx="214698" cy="286259"/>
          </a:xfrm>
          <a:prstGeom prst="rect">
            <a:avLst/>
          </a:prstGeom>
          <a:noFill/>
          <a:ln>
            <a:noFill/>
          </a:ln>
        </p:spPr>
      </p:pic>
      <p:pic>
        <p:nvPicPr>
          <p:cNvPr id="1324" name="Google Shape;1324;p45"/>
          <p:cNvPicPr preferRelativeResize="0"/>
          <p:nvPr/>
        </p:nvPicPr>
        <p:blipFill>
          <a:blip r:embed="rId7">
            <a:alphaModFix/>
          </a:blip>
          <a:stretch>
            <a:fillRect/>
          </a:stretch>
        </p:blipFill>
        <p:spPr>
          <a:xfrm>
            <a:off x="6417500" y="3884825"/>
            <a:ext cx="1960944" cy="572700"/>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46"/>
          <p:cNvSpPr txBox="1"/>
          <p:nvPr>
            <p:ph type="title"/>
          </p:nvPr>
        </p:nvSpPr>
        <p:spPr>
          <a:xfrm>
            <a:off x="1268625" y="2069100"/>
            <a:ext cx="56595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Methodology</a:t>
            </a:r>
            <a:endParaRPr>
              <a:solidFill>
                <a:schemeClr val="lt2"/>
              </a:solidFill>
            </a:endParaRPr>
          </a:p>
        </p:txBody>
      </p:sp>
      <p:sp>
        <p:nvSpPr>
          <p:cNvPr id="1330" name="Google Shape;1330;p46"/>
          <p:cNvSpPr txBox="1"/>
          <p:nvPr>
            <p:ph idx="2" type="title"/>
          </p:nvPr>
        </p:nvSpPr>
        <p:spPr>
          <a:xfrm>
            <a:off x="1268625" y="1153200"/>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331" name="Google Shape;1331;p46"/>
          <p:cNvSpPr txBox="1"/>
          <p:nvPr>
            <p:ph idx="1" type="subTitle"/>
          </p:nvPr>
        </p:nvSpPr>
        <p:spPr>
          <a:xfrm>
            <a:off x="1268625" y="3615300"/>
            <a:ext cx="64851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Implemented our Solution</a:t>
            </a:r>
            <a:endParaRPr/>
          </a:p>
        </p:txBody>
      </p:sp>
      <p:grpSp>
        <p:nvGrpSpPr>
          <p:cNvPr id="1332" name="Google Shape;1332;p46"/>
          <p:cNvGrpSpPr/>
          <p:nvPr/>
        </p:nvGrpSpPr>
        <p:grpSpPr>
          <a:xfrm>
            <a:off x="9240991" y="3840023"/>
            <a:ext cx="12891" cy="122052"/>
            <a:chOff x="5682925" y="3195675"/>
            <a:chExt cx="255275" cy="412200"/>
          </a:xfrm>
        </p:grpSpPr>
        <p:sp>
          <p:nvSpPr>
            <p:cNvPr id="1333" name="Google Shape;1333;p4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46"/>
          <p:cNvGrpSpPr/>
          <p:nvPr/>
        </p:nvGrpSpPr>
        <p:grpSpPr>
          <a:xfrm>
            <a:off x="8813335" y="5079232"/>
            <a:ext cx="12891" cy="122052"/>
            <a:chOff x="5682925" y="3195675"/>
            <a:chExt cx="255275" cy="412200"/>
          </a:xfrm>
        </p:grpSpPr>
        <p:sp>
          <p:nvSpPr>
            <p:cNvPr id="1341" name="Google Shape;1341;p4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6"/>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9224429" y="5079232"/>
            <a:ext cx="12892" cy="122052"/>
            <a:chOff x="5682925" y="3195675"/>
            <a:chExt cx="255288" cy="412200"/>
          </a:xfrm>
        </p:grpSpPr>
        <p:sp>
          <p:nvSpPr>
            <p:cNvPr id="1349" name="Google Shape;1349;p4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6"/>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8811414" y="3941856"/>
            <a:ext cx="12892" cy="122052"/>
            <a:chOff x="5682925" y="3195675"/>
            <a:chExt cx="255288" cy="412200"/>
          </a:xfrm>
        </p:grpSpPr>
        <p:sp>
          <p:nvSpPr>
            <p:cNvPr id="1357" name="Google Shape;1357;p4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46"/>
          <p:cNvGrpSpPr/>
          <p:nvPr/>
        </p:nvGrpSpPr>
        <p:grpSpPr>
          <a:xfrm>
            <a:off x="10092464" y="767247"/>
            <a:ext cx="484869" cy="1687807"/>
            <a:chOff x="-327650" y="-282300"/>
            <a:chExt cx="9601375" cy="5700125"/>
          </a:xfrm>
        </p:grpSpPr>
        <p:cxnSp>
          <p:nvCxnSpPr>
            <p:cNvPr id="1365" name="Google Shape;1365;p46"/>
            <p:cNvCxnSpPr/>
            <p:nvPr/>
          </p:nvCxnSpPr>
          <p:spPr>
            <a:xfrm>
              <a:off x="251450" y="-15250"/>
              <a:ext cx="45600" cy="465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366" name="Google Shape;1366;p46"/>
            <p:cNvCxnSpPr/>
            <p:nvPr/>
          </p:nvCxnSpPr>
          <p:spPr>
            <a:xfrm flipH="1">
              <a:off x="-312675" y="-282300"/>
              <a:ext cx="1772400" cy="1593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367" name="Google Shape;1367;p46"/>
            <p:cNvCxnSpPr/>
            <p:nvPr/>
          </p:nvCxnSpPr>
          <p:spPr>
            <a:xfrm flipH="1">
              <a:off x="8755250" y="-85400"/>
              <a:ext cx="495300" cy="52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368" name="Google Shape;1368;p46"/>
            <p:cNvCxnSpPr/>
            <p:nvPr/>
          </p:nvCxnSpPr>
          <p:spPr>
            <a:xfrm rot="10800000">
              <a:off x="7924750" y="-266650"/>
              <a:ext cx="1272600" cy="108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369" name="Google Shape;1369;p46"/>
            <p:cNvCxnSpPr/>
            <p:nvPr/>
          </p:nvCxnSpPr>
          <p:spPr>
            <a:xfrm flipH="1" rot="10800000">
              <a:off x="7551425" y="4004225"/>
              <a:ext cx="1722300" cy="141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370" name="Google Shape;1370;p46"/>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371" name="Google Shape;1371;p46"/>
            <p:cNvCxnSpPr/>
            <p:nvPr/>
          </p:nvCxnSpPr>
          <p:spPr>
            <a:xfrm flipH="1">
              <a:off x="8397175" y="480050"/>
              <a:ext cx="358200" cy="4251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372" name="Google Shape;1372;p46"/>
            <p:cNvCxnSpPr/>
            <p:nvPr/>
          </p:nvCxnSpPr>
          <p:spPr>
            <a:xfrm flipH="1" rot="10800000">
              <a:off x="251450" y="-259150"/>
              <a:ext cx="7757100" cy="1036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373" name="Google Shape;1373;p46"/>
            <p:cNvCxnSpPr/>
            <p:nvPr/>
          </p:nvCxnSpPr>
          <p:spPr>
            <a:xfrm>
              <a:off x="274325" y="4678675"/>
              <a:ext cx="8892600" cy="457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General Overview</a:t>
            </a:r>
            <a:endParaRPr/>
          </a:p>
        </p:txBody>
      </p:sp>
      <p:sp>
        <p:nvSpPr>
          <p:cNvPr id="1379" name="Google Shape;1379;p47"/>
          <p:cNvSpPr txBox="1"/>
          <p:nvPr>
            <p:ph idx="1" type="subTitle"/>
          </p:nvPr>
        </p:nvSpPr>
        <p:spPr>
          <a:xfrm>
            <a:off x="937625" y="2730599"/>
            <a:ext cx="2175300" cy="10155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t>Building a competitive machine-learning model on the COMPAS dataset.</a:t>
            </a:r>
            <a:endParaRPr/>
          </a:p>
          <a:p>
            <a:pPr indent="0" lvl="0" marL="0" marR="0" rtl="0" algn="ctr">
              <a:lnSpc>
                <a:spcPct val="115000"/>
              </a:lnSpc>
              <a:spcBef>
                <a:spcPts val="0"/>
              </a:spcBef>
              <a:spcAft>
                <a:spcPts val="0"/>
              </a:spcAft>
              <a:buNone/>
            </a:pPr>
            <a:r>
              <a:t/>
            </a:r>
            <a:endParaRPr/>
          </a:p>
          <a:p>
            <a:pPr indent="0" lvl="0" marL="0" marR="0" rtl="0" algn="ctr">
              <a:lnSpc>
                <a:spcPct val="115000"/>
              </a:lnSpc>
              <a:spcBef>
                <a:spcPts val="0"/>
              </a:spcBef>
              <a:spcAft>
                <a:spcPts val="0"/>
              </a:spcAft>
              <a:buNone/>
            </a:pPr>
            <a:r>
              <a:t/>
            </a:r>
            <a:endParaRPr/>
          </a:p>
        </p:txBody>
      </p:sp>
      <p:sp>
        <p:nvSpPr>
          <p:cNvPr id="1380" name="Google Shape;1380;p47"/>
          <p:cNvSpPr txBox="1"/>
          <p:nvPr>
            <p:ph idx="2" type="subTitle"/>
          </p:nvPr>
        </p:nvSpPr>
        <p:spPr>
          <a:xfrm>
            <a:off x="3484347" y="2730599"/>
            <a:ext cx="2175300" cy="10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Analyzing bias and fairness on the COMPAS dataset.</a:t>
            </a:r>
            <a:endParaRPr/>
          </a:p>
          <a:p>
            <a:pPr indent="0" lvl="0" marL="0" rtl="0" algn="ctr">
              <a:spcBef>
                <a:spcPts val="0"/>
              </a:spcBef>
              <a:spcAft>
                <a:spcPts val="0"/>
              </a:spcAft>
              <a:buNone/>
            </a:pPr>
            <a:r>
              <a:t/>
            </a:r>
            <a:endParaRPr/>
          </a:p>
        </p:txBody>
      </p:sp>
      <p:sp>
        <p:nvSpPr>
          <p:cNvPr id="1381" name="Google Shape;1381;p47"/>
          <p:cNvSpPr txBox="1"/>
          <p:nvPr>
            <p:ph idx="3" type="subTitle"/>
          </p:nvPr>
        </p:nvSpPr>
        <p:spPr>
          <a:xfrm>
            <a:off x="6031075" y="2730599"/>
            <a:ext cx="2175300" cy="10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Exploring and justifying fair models on the COMPAS dataset; discussing fairness in machine learning beyond COMPAS.</a:t>
            </a:r>
            <a:endParaRPr/>
          </a:p>
        </p:txBody>
      </p:sp>
      <p:sp>
        <p:nvSpPr>
          <p:cNvPr id="1382" name="Google Shape;1382;p47"/>
          <p:cNvSpPr txBox="1"/>
          <p:nvPr>
            <p:ph idx="4" type="subTitle"/>
          </p:nvPr>
        </p:nvSpPr>
        <p:spPr>
          <a:xfrm>
            <a:off x="937625" y="2324100"/>
            <a:ext cx="21753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383" name="Google Shape;1383;p47"/>
          <p:cNvSpPr txBox="1"/>
          <p:nvPr>
            <p:ph idx="5" type="subTitle"/>
          </p:nvPr>
        </p:nvSpPr>
        <p:spPr>
          <a:xfrm>
            <a:off x="3484350" y="2324100"/>
            <a:ext cx="21753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384" name="Google Shape;1384;p47"/>
          <p:cNvSpPr txBox="1"/>
          <p:nvPr>
            <p:ph idx="6" type="subTitle"/>
          </p:nvPr>
        </p:nvSpPr>
        <p:spPr>
          <a:xfrm>
            <a:off x="6031075" y="2324100"/>
            <a:ext cx="21753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385" name="Google Shape;1385;p47"/>
          <p:cNvSpPr/>
          <p:nvPr/>
        </p:nvSpPr>
        <p:spPr>
          <a:xfrm>
            <a:off x="1739525" y="1752588"/>
            <a:ext cx="571500" cy="57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7"/>
          <p:cNvSpPr/>
          <p:nvPr/>
        </p:nvSpPr>
        <p:spPr>
          <a:xfrm>
            <a:off x="4286250" y="1752588"/>
            <a:ext cx="571500" cy="57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7"/>
          <p:cNvSpPr/>
          <p:nvPr/>
        </p:nvSpPr>
        <p:spPr>
          <a:xfrm>
            <a:off x="6832975" y="1752588"/>
            <a:ext cx="571500" cy="57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47"/>
          <p:cNvGrpSpPr/>
          <p:nvPr/>
        </p:nvGrpSpPr>
        <p:grpSpPr>
          <a:xfrm>
            <a:off x="1856212" y="1869270"/>
            <a:ext cx="338135" cy="338135"/>
            <a:chOff x="870939" y="2439293"/>
            <a:chExt cx="331993" cy="331993"/>
          </a:xfrm>
        </p:grpSpPr>
        <p:sp>
          <p:nvSpPr>
            <p:cNvPr id="1389" name="Google Shape;1389;p47"/>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7"/>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7"/>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7"/>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7"/>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7"/>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7"/>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7"/>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7"/>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7"/>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7"/>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7"/>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7"/>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7"/>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7"/>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7"/>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47"/>
          <p:cNvGrpSpPr/>
          <p:nvPr/>
        </p:nvGrpSpPr>
        <p:grpSpPr>
          <a:xfrm>
            <a:off x="4354892" y="1869076"/>
            <a:ext cx="434216" cy="338524"/>
            <a:chOff x="2611458" y="3816374"/>
            <a:chExt cx="426329" cy="332375"/>
          </a:xfrm>
        </p:grpSpPr>
        <p:sp>
          <p:nvSpPr>
            <p:cNvPr id="1406" name="Google Shape;1406;p47"/>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7"/>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7"/>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7"/>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7"/>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7"/>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7"/>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7"/>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7"/>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7"/>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7"/>
          <p:cNvGrpSpPr/>
          <p:nvPr/>
        </p:nvGrpSpPr>
        <p:grpSpPr>
          <a:xfrm>
            <a:off x="6922245" y="1859027"/>
            <a:ext cx="392979" cy="358621"/>
            <a:chOff x="1958520" y="2302574"/>
            <a:chExt cx="359213" cy="327807"/>
          </a:xfrm>
        </p:grpSpPr>
        <p:sp>
          <p:nvSpPr>
            <p:cNvPr id="1417" name="Google Shape;1417;p47"/>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7"/>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7"/>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pic>
        <p:nvPicPr>
          <p:cNvPr id="1424" name="Google Shape;1424;p48"/>
          <p:cNvPicPr preferRelativeResize="0"/>
          <p:nvPr/>
        </p:nvPicPr>
        <p:blipFill>
          <a:blip r:embed="rId3">
            <a:alphaModFix/>
          </a:blip>
          <a:stretch>
            <a:fillRect/>
          </a:stretch>
        </p:blipFill>
        <p:spPr>
          <a:xfrm>
            <a:off x="506863" y="1043362"/>
            <a:ext cx="8130273" cy="3056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49"/>
          <p:cNvPicPr preferRelativeResize="0"/>
          <p:nvPr/>
        </p:nvPicPr>
        <p:blipFill>
          <a:blip r:embed="rId3">
            <a:alphaModFix/>
          </a:blip>
          <a:stretch>
            <a:fillRect/>
          </a:stretch>
        </p:blipFill>
        <p:spPr>
          <a:xfrm>
            <a:off x="516100" y="1267100"/>
            <a:ext cx="8111800" cy="1045650"/>
          </a:xfrm>
          <a:prstGeom prst="rect">
            <a:avLst/>
          </a:prstGeom>
          <a:noFill/>
          <a:ln>
            <a:noFill/>
          </a:ln>
        </p:spPr>
      </p:pic>
      <p:pic>
        <p:nvPicPr>
          <p:cNvPr id="1430" name="Google Shape;1430;p49"/>
          <p:cNvPicPr preferRelativeResize="0"/>
          <p:nvPr/>
        </p:nvPicPr>
        <p:blipFill>
          <a:blip r:embed="rId4">
            <a:alphaModFix/>
          </a:blip>
          <a:stretch>
            <a:fillRect/>
          </a:stretch>
        </p:blipFill>
        <p:spPr>
          <a:xfrm>
            <a:off x="538663" y="2460950"/>
            <a:ext cx="8066673" cy="57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pic>
        <p:nvPicPr>
          <p:cNvPr id="1435" name="Google Shape;1435;p50"/>
          <p:cNvPicPr preferRelativeResize="0"/>
          <p:nvPr/>
        </p:nvPicPr>
        <p:blipFill>
          <a:blip r:embed="rId3">
            <a:alphaModFix/>
          </a:blip>
          <a:stretch>
            <a:fillRect/>
          </a:stretch>
        </p:blipFill>
        <p:spPr>
          <a:xfrm>
            <a:off x="581013" y="817900"/>
            <a:ext cx="5400675" cy="1123950"/>
          </a:xfrm>
          <a:prstGeom prst="rect">
            <a:avLst/>
          </a:prstGeom>
          <a:noFill/>
          <a:ln>
            <a:noFill/>
          </a:ln>
        </p:spPr>
      </p:pic>
      <p:pic>
        <p:nvPicPr>
          <p:cNvPr id="1436" name="Google Shape;1436;p50"/>
          <p:cNvPicPr preferRelativeResize="0"/>
          <p:nvPr/>
        </p:nvPicPr>
        <p:blipFill>
          <a:blip r:embed="rId4">
            <a:alphaModFix/>
          </a:blip>
          <a:stretch>
            <a:fillRect/>
          </a:stretch>
        </p:blipFill>
        <p:spPr>
          <a:xfrm>
            <a:off x="581013" y="2276475"/>
            <a:ext cx="7981950" cy="590550"/>
          </a:xfrm>
          <a:prstGeom prst="rect">
            <a:avLst/>
          </a:prstGeom>
          <a:noFill/>
          <a:ln>
            <a:noFill/>
          </a:ln>
        </p:spPr>
      </p:pic>
      <p:pic>
        <p:nvPicPr>
          <p:cNvPr id="1437" name="Google Shape;1437;p50"/>
          <p:cNvPicPr preferRelativeResize="0"/>
          <p:nvPr/>
        </p:nvPicPr>
        <p:blipFill>
          <a:blip r:embed="rId5">
            <a:alphaModFix/>
          </a:blip>
          <a:stretch>
            <a:fillRect/>
          </a:stretch>
        </p:blipFill>
        <p:spPr>
          <a:xfrm>
            <a:off x="3533775" y="3289638"/>
            <a:ext cx="5029200" cy="752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pic>
        <p:nvPicPr>
          <p:cNvPr id="1442" name="Google Shape;1442;p51"/>
          <p:cNvPicPr preferRelativeResize="0"/>
          <p:nvPr/>
        </p:nvPicPr>
        <p:blipFill>
          <a:blip r:embed="rId3">
            <a:alphaModFix/>
          </a:blip>
          <a:stretch>
            <a:fillRect/>
          </a:stretch>
        </p:blipFill>
        <p:spPr>
          <a:xfrm>
            <a:off x="603575" y="754589"/>
            <a:ext cx="3794300" cy="3634326"/>
          </a:xfrm>
          <a:prstGeom prst="rect">
            <a:avLst/>
          </a:prstGeom>
          <a:noFill/>
          <a:ln>
            <a:noFill/>
          </a:ln>
        </p:spPr>
      </p:pic>
      <p:pic>
        <p:nvPicPr>
          <p:cNvPr id="1443" name="Google Shape;1443;p51"/>
          <p:cNvPicPr preferRelativeResize="0"/>
          <p:nvPr/>
        </p:nvPicPr>
        <p:blipFill>
          <a:blip r:embed="rId4">
            <a:alphaModFix/>
          </a:blip>
          <a:stretch>
            <a:fillRect/>
          </a:stretch>
        </p:blipFill>
        <p:spPr>
          <a:xfrm>
            <a:off x="4397875" y="967300"/>
            <a:ext cx="4317650" cy="320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52"/>
          <p:cNvPicPr preferRelativeResize="0"/>
          <p:nvPr/>
        </p:nvPicPr>
        <p:blipFill>
          <a:blip r:embed="rId3">
            <a:alphaModFix/>
          </a:blip>
          <a:stretch>
            <a:fillRect/>
          </a:stretch>
        </p:blipFill>
        <p:spPr>
          <a:xfrm>
            <a:off x="2490788" y="152400"/>
            <a:ext cx="4162425" cy="1343025"/>
          </a:xfrm>
          <a:prstGeom prst="rect">
            <a:avLst/>
          </a:prstGeom>
          <a:noFill/>
          <a:ln>
            <a:noFill/>
          </a:ln>
        </p:spPr>
      </p:pic>
      <p:pic>
        <p:nvPicPr>
          <p:cNvPr id="1449" name="Google Shape;1449;p52"/>
          <p:cNvPicPr preferRelativeResize="0"/>
          <p:nvPr/>
        </p:nvPicPr>
        <p:blipFill>
          <a:blip r:embed="rId4">
            <a:alphaModFix/>
          </a:blip>
          <a:stretch>
            <a:fillRect/>
          </a:stretch>
        </p:blipFill>
        <p:spPr>
          <a:xfrm>
            <a:off x="1821775" y="1568888"/>
            <a:ext cx="2585723" cy="3343275"/>
          </a:xfrm>
          <a:prstGeom prst="rect">
            <a:avLst/>
          </a:prstGeom>
          <a:noFill/>
          <a:ln>
            <a:noFill/>
          </a:ln>
        </p:spPr>
      </p:pic>
      <p:pic>
        <p:nvPicPr>
          <p:cNvPr id="1450" name="Google Shape;1450;p52"/>
          <p:cNvPicPr preferRelativeResize="0"/>
          <p:nvPr/>
        </p:nvPicPr>
        <p:blipFill>
          <a:blip r:embed="rId5">
            <a:alphaModFix/>
          </a:blip>
          <a:stretch>
            <a:fillRect/>
          </a:stretch>
        </p:blipFill>
        <p:spPr>
          <a:xfrm>
            <a:off x="5170088" y="1570513"/>
            <a:ext cx="2185988" cy="33400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3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1075" name="Google Shape;1075;p35"/>
          <p:cNvSpPr txBox="1"/>
          <p:nvPr>
            <p:ph idx="3" type="subTitle"/>
          </p:nvPr>
        </p:nvSpPr>
        <p:spPr>
          <a:xfrm>
            <a:off x="720000" y="4018575"/>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COMPAS and Python Libraries</a:t>
            </a:r>
            <a:endParaRPr/>
          </a:p>
        </p:txBody>
      </p:sp>
      <p:sp>
        <p:nvSpPr>
          <p:cNvPr id="1076" name="Google Shape;1076;p35"/>
          <p:cNvSpPr txBox="1"/>
          <p:nvPr>
            <p:ph idx="1" type="subTitle"/>
          </p:nvPr>
        </p:nvSpPr>
        <p:spPr>
          <a:xfrm>
            <a:off x="720000" y="2285393"/>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are Trying to Achieve through this Project</a:t>
            </a:r>
            <a:endParaRPr/>
          </a:p>
        </p:txBody>
      </p:sp>
      <p:sp>
        <p:nvSpPr>
          <p:cNvPr id="1077" name="Google Shape;1077;p35"/>
          <p:cNvSpPr txBox="1"/>
          <p:nvPr>
            <p:ph idx="2" type="subTitle"/>
          </p:nvPr>
        </p:nvSpPr>
        <p:spPr>
          <a:xfrm>
            <a:off x="3419271" y="2285393"/>
            <a:ext cx="2305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Artificial </a:t>
            </a:r>
            <a:r>
              <a:rPr lang="en"/>
              <a:t>Intelligence</a:t>
            </a:r>
            <a:r>
              <a:rPr lang="en"/>
              <a:t> in criminal justice</a:t>
            </a:r>
            <a:endParaRPr/>
          </a:p>
        </p:txBody>
      </p:sp>
      <p:sp>
        <p:nvSpPr>
          <p:cNvPr id="1078" name="Google Shape;1078;p35"/>
          <p:cNvSpPr txBox="1"/>
          <p:nvPr>
            <p:ph idx="4" type="subTitle"/>
          </p:nvPr>
        </p:nvSpPr>
        <p:spPr>
          <a:xfrm>
            <a:off x="3419271" y="4018575"/>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Implemented our Solution</a:t>
            </a:r>
            <a:endParaRPr/>
          </a:p>
        </p:txBody>
      </p:sp>
      <p:sp>
        <p:nvSpPr>
          <p:cNvPr id="1079" name="Google Shape;1079;p35"/>
          <p:cNvSpPr txBox="1"/>
          <p:nvPr>
            <p:ph idx="5" type="subTitle"/>
          </p:nvPr>
        </p:nvSpPr>
        <p:spPr>
          <a:xfrm>
            <a:off x="6118549" y="2285393"/>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 to Mitigate Racial Bias</a:t>
            </a:r>
            <a:endParaRPr/>
          </a:p>
        </p:txBody>
      </p:sp>
      <p:sp>
        <p:nvSpPr>
          <p:cNvPr id="1080" name="Google Shape;1080;p35"/>
          <p:cNvSpPr txBox="1"/>
          <p:nvPr>
            <p:ph idx="6" type="subTitle"/>
          </p:nvPr>
        </p:nvSpPr>
        <p:spPr>
          <a:xfrm>
            <a:off x="6118549" y="4018575"/>
            <a:ext cx="230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Findings</a:t>
            </a:r>
            <a:endParaRPr/>
          </a:p>
        </p:txBody>
      </p:sp>
      <p:sp>
        <p:nvSpPr>
          <p:cNvPr id="1081" name="Google Shape;1081;p35"/>
          <p:cNvSpPr txBox="1"/>
          <p:nvPr>
            <p:ph idx="7" type="title"/>
          </p:nvPr>
        </p:nvSpPr>
        <p:spPr>
          <a:xfrm>
            <a:off x="720000" y="135349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082" name="Google Shape;1082;p35"/>
          <p:cNvSpPr txBox="1"/>
          <p:nvPr>
            <p:ph idx="8" type="title"/>
          </p:nvPr>
        </p:nvSpPr>
        <p:spPr>
          <a:xfrm>
            <a:off x="720000" y="30861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083" name="Google Shape;1083;p35"/>
          <p:cNvSpPr txBox="1"/>
          <p:nvPr>
            <p:ph idx="9" type="title"/>
          </p:nvPr>
        </p:nvSpPr>
        <p:spPr>
          <a:xfrm>
            <a:off x="3419271" y="135349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84" name="Google Shape;1084;p35"/>
          <p:cNvSpPr txBox="1"/>
          <p:nvPr>
            <p:ph idx="13" type="title"/>
          </p:nvPr>
        </p:nvSpPr>
        <p:spPr>
          <a:xfrm>
            <a:off x="3419271" y="30861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085" name="Google Shape;1085;p35"/>
          <p:cNvSpPr txBox="1"/>
          <p:nvPr>
            <p:ph idx="14" type="title"/>
          </p:nvPr>
        </p:nvSpPr>
        <p:spPr>
          <a:xfrm>
            <a:off x="6118549" y="135349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086" name="Google Shape;1086;p35"/>
          <p:cNvSpPr txBox="1"/>
          <p:nvPr>
            <p:ph idx="15" type="title"/>
          </p:nvPr>
        </p:nvSpPr>
        <p:spPr>
          <a:xfrm>
            <a:off x="6118549" y="30861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087" name="Google Shape;1087;p35"/>
          <p:cNvSpPr txBox="1"/>
          <p:nvPr>
            <p:ph idx="16" type="subTitle"/>
          </p:nvPr>
        </p:nvSpPr>
        <p:spPr>
          <a:xfrm>
            <a:off x="720000"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88" name="Google Shape;1088;p35"/>
          <p:cNvSpPr txBox="1"/>
          <p:nvPr>
            <p:ph idx="17" type="subTitle"/>
          </p:nvPr>
        </p:nvSpPr>
        <p:spPr>
          <a:xfrm>
            <a:off x="3419271"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Relevance</a:t>
            </a:r>
            <a:endParaRPr/>
          </a:p>
        </p:txBody>
      </p:sp>
      <p:sp>
        <p:nvSpPr>
          <p:cNvPr id="1089" name="Google Shape;1089;p35"/>
          <p:cNvSpPr txBox="1"/>
          <p:nvPr>
            <p:ph idx="18" type="subTitle"/>
          </p:nvPr>
        </p:nvSpPr>
        <p:spPr>
          <a:xfrm>
            <a:off x="6118549" y="1801112"/>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Investigation</a:t>
            </a:r>
            <a:endParaRPr/>
          </a:p>
        </p:txBody>
      </p:sp>
      <p:sp>
        <p:nvSpPr>
          <p:cNvPr id="1090" name="Google Shape;1090;p35"/>
          <p:cNvSpPr txBox="1"/>
          <p:nvPr>
            <p:ph idx="19" type="subTitle"/>
          </p:nvPr>
        </p:nvSpPr>
        <p:spPr>
          <a:xfrm>
            <a:off x="720000"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Databases</a:t>
            </a:r>
            <a:endParaRPr/>
          </a:p>
        </p:txBody>
      </p:sp>
      <p:sp>
        <p:nvSpPr>
          <p:cNvPr id="1091" name="Google Shape;1091;p35"/>
          <p:cNvSpPr txBox="1"/>
          <p:nvPr>
            <p:ph idx="20" type="subTitle"/>
          </p:nvPr>
        </p:nvSpPr>
        <p:spPr>
          <a:xfrm>
            <a:off x="3419271"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092" name="Google Shape;1092;p35"/>
          <p:cNvSpPr txBox="1"/>
          <p:nvPr>
            <p:ph idx="21" type="subTitle"/>
          </p:nvPr>
        </p:nvSpPr>
        <p:spPr>
          <a:xfrm>
            <a:off x="6118549" y="3533775"/>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53"/>
          <p:cNvSpPr txBox="1"/>
          <p:nvPr>
            <p:ph type="title"/>
          </p:nvPr>
        </p:nvSpPr>
        <p:spPr>
          <a:xfrm>
            <a:off x="1268625" y="2069100"/>
            <a:ext cx="56595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Conclusion</a:t>
            </a:r>
            <a:endParaRPr>
              <a:solidFill>
                <a:schemeClr val="lt2"/>
              </a:solidFill>
            </a:endParaRPr>
          </a:p>
        </p:txBody>
      </p:sp>
      <p:sp>
        <p:nvSpPr>
          <p:cNvPr id="1456" name="Google Shape;1456;p53"/>
          <p:cNvSpPr txBox="1"/>
          <p:nvPr>
            <p:ph idx="2" type="title"/>
          </p:nvPr>
        </p:nvSpPr>
        <p:spPr>
          <a:xfrm>
            <a:off x="1268625" y="1153200"/>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457" name="Google Shape;1457;p53"/>
          <p:cNvSpPr txBox="1"/>
          <p:nvPr>
            <p:ph idx="1" type="subTitle"/>
          </p:nvPr>
        </p:nvSpPr>
        <p:spPr>
          <a:xfrm>
            <a:off x="1268625" y="3615300"/>
            <a:ext cx="64851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Findings</a:t>
            </a:r>
            <a:endParaRPr/>
          </a:p>
        </p:txBody>
      </p:sp>
      <p:grpSp>
        <p:nvGrpSpPr>
          <p:cNvPr id="1458" name="Google Shape;1458;p53"/>
          <p:cNvGrpSpPr/>
          <p:nvPr/>
        </p:nvGrpSpPr>
        <p:grpSpPr>
          <a:xfrm>
            <a:off x="9240991" y="3840023"/>
            <a:ext cx="12891" cy="122052"/>
            <a:chOff x="5682925" y="3195675"/>
            <a:chExt cx="255275" cy="412200"/>
          </a:xfrm>
        </p:grpSpPr>
        <p:sp>
          <p:nvSpPr>
            <p:cNvPr id="1459" name="Google Shape;1459;p5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53"/>
          <p:cNvGrpSpPr/>
          <p:nvPr/>
        </p:nvGrpSpPr>
        <p:grpSpPr>
          <a:xfrm>
            <a:off x="8813335" y="5079232"/>
            <a:ext cx="12891" cy="122052"/>
            <a:chOff x="5682925" y="3195675"/>
            <a:chExt cx="255275" cy="412200"/>
          </a:xfrm>
        </p:grpSpPr>
        <p:sp>
          <p:nvSpPr>
            <p:cNvPr id="1467" name="Google Shape;1467;p5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3"/>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3"/>
          <p:cNvGrpSpPr/>
          <p:nvPr/>
        </p:nvGrpSpPr>
        <p:grpSpPr>
          <a:xfrm>
            <a:off x="9224429" y="5079232"/>
            <a:ext cx="12892" cy="122052"/>
            <a:chOff x="5682925" y="3195675"/>
            <a:chExt cx="255288" cy="412200"/>
          </a:xfrm>
        </p:grpSpPr>
        <p:sp>
          <p:nvSpPr>
            <p:cNvPr id="1475" name="Google Shape;1475;p5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3"/>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3"/>
          <p:cNvGrpSpPr/>
          <p:nvPr/>
        </p:nvGrpSpPr>
        <p:grpSpPr>
          <a:xfrm>
            <a:off x="8811414" y="3941856"/>
            <a:ext cx="12892" cy="122052"/>
            <a:chOff x="5682925" y="3195675"/>
            <a:chExt cx="255288" cy="412200"/>
          </a:xfrm>
        </p:grpSpPr>
        <p:sp>
          <p:nvSpPr>
            <p:cNvPr id="1483" name="Google Shape;1483;p53"/>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3"/>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3"/>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3"/>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3"/>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3"/>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53"/>
          <p:cNvGrpSpPr/>
          <p:nvPr/>
        </p:nvGrpSpPr>
        <p:grpSpPr>
          <a:xfrm>
            <a:off x="10092464" y="767247"/>
            <a:ext cx="484869" cy="1687807"/>
            <a:chOff x="-327650" y="-282300"/>
            <a:chExt cx="9601375" cy="5700125"/>
          </a:xfrm>
        </p:grpSpPr>
        <p:cxnSp>
          <p:nvCxnSpPr>
            <p:cNvPr id="1491" name="Google Shape;1491;p53"/>
            <p:cNvCxnSpPr/>
            <p:nvPr/>
          </p:nvCxnSpPr>
          <p:spPr>
            <a:xfrm>
              <a:off x="251450" y="-15250"/>
              <a:ext cx="45600" cy="465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492" name="Google Shape;1492;p53"/>
            <p:cNvCxnSpPr/>
            <p:nvPr/>
          </p:nvCxnSpPr>
          <p:spPr>
            <a:xfrm flipH="1">
              <a:off x="-312675" y="-282300"/>
              <a:ext cx="1772400" cy="1593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493" name="Google Shape;1493;p53"/>
            <p:cNvCxnSpPr/>
            <p:nvPr/>
          </p:nvCxnSpPr>
          <p:spPr>
            <a:xfrm flipH="1">
              <a:off x="8755250" y="-85400"/>
              <a:ext cx="495300" cy="52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494" name="Google Shape;1494;p53"/>
            <p:cNvCxnSpPr/>
            <p:nvPr/>
          </p:nvCxnSpPr>
          <p:spPr>
            <a:xfrm rot="10800000">
              <a:off x="7924750" y="-266650"/>
              <a:ext cx="1272600" cy="108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495" name="Google Shape;1495;p53"/>
            <p:cNvCxnSpPr/>
            <p:nvPr/>
          </p:nvCxnSpPr>
          <p:spPr>
            <a:xfrm flipH="1" rot="10800000">
              <a:off x="7551425" y="4004225"/>
              <a:ext cx="1722300" cy="141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496" name="Google Shape;1496;p53"/>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497" name="Google Shape;1497;p53"/>
            <p:cNvCxnSpPr/>
            <p:nvPr/>
          </p:nvCxnSpPr>
          <p:spPr>
            <a:xfrm flipH="1">
              <a:off x="8397175" y="480050"/>
              <a:ext cx="358200" cy="4251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498" name="Google Shape;1498;p53"/>
            <p:cNvCxnSpPr/>
            <p:nvPr/>
          </p:nvCxnSpPr>
          <p:spPr>
            <a:xfrm flipH="1" rot="10800000">
              <a:off x="251450" y="-259150"/>
              <a:ext cx="7757100" cy="1036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499" name="Google Shape;1499;p53"/>
            <p:cNvCxnSpPr/>
            <p:nvPr/>
          </p:nvCxnSpPr>
          <p:spPr>
            <a:xfrm>
              <a:off x="274325" y="4678675"/>
              <a:ext cx="8892600" cy="457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54"/>
          <p:cNvSpPr txBox="1"/>
          <p:nvPr>
            <p:ph type="title"/>
          </p:nvPr>
        </p:nvSpPr>
        <p:spPr>
          <a:xfrm>
            <a:off x="720000" y="769050"/>
            <a:ext cx="7704000" cy="36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We need to build a more fair model. All the models we experimented with turned up some kind of bias, and quite low accuracy. We suggest that all models that get built are tested with white-box testing so that we can see exactly where the model is preventing a fair and/or accurate decision of risk factor.</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55"/>
          <p:cNvSpPr txBox="1"/>
          <p:nvPr>
            <p:ph type="title"/>
          </p:nvPr>
        </p:nvSpPr>
        <p:spPr>
          <a:xfrm>
            <a:off x="2145597" y="2042400"/>
            <a:ext cx="48528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grpSp>
        <p:nvGrpSpPr>
          <p:cNvPr id="1510" name="Google Shape;1510;p55"/>
          <p:cNvGrpSpPr/>
          <p:nvPr/>
        </p:nvGrpSpPr>
        <p:grpSpPr>
          <a:xfrm>
            <a:off x="7548800" y="-12"/>
            <a:ext cx="255275" cy="412200"/>
            <a:chOff x="5682925" y="3195675"/>
            <a:chExt cx="255275" cy="412200"/>
          </a:xfrm>
        </p:grpSpPr>
        <p:sp>
          <p:nvSpPr>
            <p:cNvPr id="1511" name="Google Shape;1511;p5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55"/>
          <p:cNvGrpSpPr/>
          <p:nvPr/>
        </p:nvGrpSpPr>
        <p:grpSpPr>
          <a:xfrm>
            <a:off x="149775" y="882013"/>
            <a:ext cx="255275" cy="412200"/>
            <a:chOff x="5682925" y="3195675"/>
            <a:chExt cx="255275" cy="412200"/>
          </a:xfrm>
        </p:grpSpPr>
        <p:sp>
          <p:nvSpPr>
            <p:cNvPr id="1519" name="Google Shape;1519;p5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5"/>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55"/>
          <p:cNvGrpSpPr/>
          <p:nvPr/>
        </p:nvGrpSpPr>
        <p:grpSpPr>
          <a:xfrm>
            <a:off x="8220913" y="4022913"/>
            <a:ext cx="255275" cy="412200"/>
            <a:chOff x="5682925" y="3195675"/>
            <a:chExt cx="255275" cy="412200"/>
          </a:xfrm>
        </p:grpSpPr>
        <p:sp>
          <p:nvSpPr>
            <p:cNvPr id="1527" name="Google Shape;1527;p5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55"/>
          <p:cNvGrpSpPr/>
          <p:nvPr/>
        </p:nvGrpSpPr>
        <p:grpSpPr>
          <a:xfrm>
            <a:off x="3662550" y="-12"/>
            <a:ext cx="255288" cy="412200"/>
            <a:chOff x="5682925" y="3195675"/>
            <a:chExt cx="255288" cy="412200"/>
          </a:xfrm>
        </p:grpSpPr>
        <p:sp>
          <p:nvSpPr>
            <p:cNvPr id="1535" name="Google Shape;1535;p5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55"/>
          <p:cNvGrpSpPr/>
          <p:nvPr/>
        </p:nvGrpSpPr>
        <p:grpSpPr>
          <a:xfrm>
            <a:off x="770125" y="4731288"/>
            <a:ext cx="255288" cy="412200"/>
            <a:chOff x="5682925" y="3195675"/>
            <a:chExt cx="255288" cy="412200"/>
          </a:xfrm>
        </p:grpSpPr>
        <p:sp>
          <p:nvSpPr>
            <p:cNvPr id="1543" name="Google Shape;1543;p55"/>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36"/>
          <p:cNvSpPr txBox="1"/>
          <p:nvPr>
            <p:ph type="title"/>
          </p:nvPr>
        </p:nvSpPr>
        <p:spPr>
          <a:xfrm>
            <a:off x="1268625" y="2069100"/>
            <a:ext cx="53226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Introduction</a:t>
            </a:r>
            <a:endParaRPr>
              <a:solidFill>
                <a:schemeClr val="lt2"/>
              </a:solidFill>
            </a:endParaRPr>
          </a:p>
        </p:txBody>
      </p:sp>
      <p:sp>
        <p:nvSpPr>
          <p:cNvPr id="1098" name="Google Shape;1098;p36"/>
          <p:cNvSpPr txBox="1"/>
          <p:nvPr>
            <p:ph idx="2" type="title"/>
          </p:nvPr>
        </p:nvSpPr>
        <p:spPr>
          <a:xfrm>
            <a:off x="1268625" y="1153200"/>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099" name="Google Shape;1099;p36"/>
          <p:cNvSpPr txBox="1"/>
          <p:nvPr>
            <p:ph idx="1" type="subTitle"/>
          </p:nvPr>
        </p:nvSpPr>
        <p:spPr>
          <a:xfrm>
            <a:off x="1268625" y="3615300"/>
            <a:ext cx="64851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are Trying to Achieve through this Project</a:t>
            </a:r>
            <a:endParaRPr/>
          </a:p>
        </p:txBody>
      </p:sp>
      <p:grpSp>
        <p:nvGrpSpPr>
          <p:cNvPr id="1100" name="Google Shape;1100;p36"/>
          <p:cNvGrpSpPr/>
          <p:nvPr/>
        </p:nvGrpSpPr>
        <p:grpSpPr>
          <a:xfrm>
            <a:off x="9240991" y="3840023"/>
            <a:ext cx="12891" cy="122052"/>
            <a:chOff x="5682925" y="3195675"/>
            <a:chExt cx="255275" cy="412200"/>
          </a:xfrm>
        </p:grpSpPr>
        <p:sp>
          <p:nvSpPr>
            <p:cNvPr id="1101" name="Google Shape;1101;p3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36"/>
          <p:cNvGrpSpPr/>
          <p:nvPr/>
        </p:nvGrpSpPr>
        <p:grpSpPr>
          <a:xfrm>
            <a:off x="8813335" y="5079232"/>
            <a:ext cx="12891" cy="122052"/>
            <a:chOff x="5682925" y="3195675"/>
            <a:chExt cx="255275" cy="412200"/>
          </a:xfrm>
        </p:grpSpPr>
        <p:sp>
          <p:nvSpPr>
            <p:cNvPr id="1109" name="Google Shape;1109;p3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6"/>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6"/>
          <p:cNvGrpSpPr/>
          <p:nvPr/>
        </p:nvGrpSpPr>
        <p:grpSpPr>
          <a:xfrm>
            <a:off x="9224429" y="5079232"/>
            <a:ext cx="12892" cy="122052"/>
            <a:chOff x="5682925" y="3195675"/>
            <a:chExt cx="255288" cy="412200"/>
          </a:xfrm>
        </p:grpSpPr>
        <p:sp>
          <p:nvSpPr>
            <p:cNvPr id="1117" name="Google Shape;1117;p3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6"/>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36"/>
          <p:cNvGrpSpPr/>
          <p:nvPr/>
        </p:nvGrpSpPr>
        <p:grpSpPr>
          <a:xfrm>
            <a:off x="8811414" y="3941856"/>
            <a:ext cx="12892" cy="122052"/>
            <a:chOff x="5682925" y="3195675"/>
            <a:chExt cx="255288" cy="412200"/>
          </a:xfrm>
        </p:grpSpPr>
        <p:sp>
          <p:nvSpPr>
            <p:cNvPr id="1125" name="Google Shape;1125;p36"/>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6"/>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6"/>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6"/>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6"/>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6"/>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6"/>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36"/>
          <p:cNvGrpSpPr/>
          <p:nvPr/>
        </p:nvGrpSpPr>
        <p:grpSpPr>
          <a:xfrm>
            <a:off x="10092464" y="767247"/>
            <a:ext cx="484869" cy="1687807"/>
            <a:chOff x="-327650" y="-282300"/>
            <a:chExt cx="9601375" cy="5700125"/>
          </a:xfrm>
        </p:grpSpPr>
        <p:cxnSp>
          <p:nvCxnSpPr>
            <p:cNvPr id="1133" name="Google Shape;1133;p36"/>
            <p:cNvCxnSpPr/>
            <p:nvPr/>
          </p:nvCxnSpPr>
          <p:spPr>
            <a:xfrm>
              <a:off x="251450" y="-15250"/>
              <a:ext cx="45600" cy="465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34" name="Google Shape;1134;p36"/>
            <p:cNvCxnSpPr/>
            <p:nvPr/>
          </p:nvCxnSpPr>
          <p:spPr>
            <a:xfrm flipH="1">
              <a:off x="-312675" y="-282300"/>
              <a:ext cx="1772400" cy="1593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35" name="Google Shape;1135;p36"/>
            <p:cNvCxnSpPr/>
            <p:nvPr/>
          </p:nvCxnSpPr>
          <p:spPr>
            <a:xfrm flipH="1">
              <a:off x="8755250" y="-85400"/>
              <a:ext cx="495300" cy="52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36" name="Google Shape;1136;p36"/>
            <p:cNvCxnSpPr/>
            <p:nvPr/>
          </p:nvCxnSpPr>
          <p:spPr>
            <a:xfrm rot="10800000">
              <a:off x="7924750" y="-266650"/>
              <a:ext cx="1272600" cy="108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37" name="Google Shape;1137;p36"/>
            <p:cNvCxnSpPr/>
            <p:nvPr/>
          </p:nvCxnSpPr>
          <p:spPr>
            <a:xfrm flipH="1" rot="10800000">
              <a:off x="7551425" y="4004225"/>
              <a:ext cx="1722300" cy="141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38" name="Google Shape;1138;p36"/>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39" name="Google Shape;1139;p36"/>
            <p:cNvCxnSpPr/>
            <p:nvPr/>
          </p:nvCxnSpPr>
          <p:spPr>
            <a:xfrm flipH="1">
              <a:off x="8397175" y="480050"/>
              <a:ext cx="358200" cy="4251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40" name="Google Shape;1140;p36"/>
            <p:cNvCxnSpPr/>
            <p:nvPr/>
          </p:nvCxnSpPr>
          <p:spPr>
            <a:xfrm flipH="1" rot="10800000">
              <a:off x="251450" y="-259150"/>
              <a:ext cx="7757100" cy="1036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41" name="Google Shape;1141;p36"/>
            <p:cNvCxnSpPr/>
            <p:nvPr/>
          </p:nvCxnSpPr>
          <p:spPr>
            <a:xfrm>
              <a:off x="274325" y="4678675"/>
              <a:ext cx="8892600" cy="457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Goals</a:t>
            </a:r>
            <a:endParaRPr/>
          </a:p>
        </p:txBody>
      </p:sp>
      <p:sp>
        <p:nvSpPr>
          <p:cNvPr id="1147" name="Google Shape;1147;p37"/>
          <p:cNvSpPr txBox="1"/>
          <p:nvPr>
            <p:ph idx="1" type="body"/>
          </p:nvPr>
        </p:nvSpPr>
        <p:spPr>
          <a:xfrm>
            <a:off x="720000" y="1215748"/>
            <a:ext cx="7704000" cy="1182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goal of this project is to use AI to uncover and to study how biases (specifically, racial biases) impact the rates predicted by common criminal recidivism prediction tools such as COMPAS.</a:t>
            </a:r>
            <a:endParaRPr sz="1700"/>
          </a:p>
        </p:txBody>
      </p:sp>
      <p:pic>
        <p:nvPicPr>
          <p:cNvPr id="1148" name="Google Shape;1148;p37"/>
          <p:cNvPicPr preferRelativeResize="0"/>
          <p:nvPr/>
        </p:nvPicPr>
        <p:blipFill>
          <a:blip r:embed="rId3">
            <a:alphaModFix/>
          </a:blip>
          <a:stretch>
            <a:fillRect/>
          </a:stretch>
        </p:blipFill>
        <p:spPr>
          <a:xfrm>
            <a:off x="2912548" y="2398450"/>
            <a:ext cx="3318899" cy="2207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38"/>
          <p:cNvSpPr txBox="1"/>
          <p:nvPr>
            <p:ph type="title"/>
          </p:nvPr>
        </p:nvSpPr>
        <p:spPr>
          <a:xfrm>
            <a:off x="1268625" y="2069100"/>
            <a:ext cx="53226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Relevance</a:t>
            </a:r>
            <a:endParaRPr>
              <a:solidFill>
                <a:schemeClr val="lt2"/>
              </a:solidFill>
            </a:endParaRPr>
          </a:p>
        </p:txBody>
      </p:sp>
      <p:sp>
        <p:nvSpPr>
          <p:cNvPr id="1154" name="Google Shape;1154;p38"/>
          <p:cNvSpPr txBox="1"/>
          <p:nvPr>
            <p:ph idx="2" type="title"/>
          </p:nvPr>
        </p:nvSpPr>
        <p:spPr>
          <a:xfrm>
            <a:off x="1268625" y="1153200"/>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155" name="Google Shape;1155;p38"/>
          <p:cNvSpPr txBox="1"/>
          <p:nvPr>
            <p:ph idx="1" type="subTitle"/>
          </p:nvPr>
        </p:nvSpPr>
        <p:spPr>
          <a:xfrm>
            <a:off x="1268625" y="3615300"/>
            <a:ext cx="64851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Intelligence in Criminal Justice</a:t>
            </a:r>
            <a:endParaRPr/>
          </a:p>
        </p:txBody>
      </p:sp>
      <p:grpSp>
        <p:nvGrpSpPr>
          <p:cNvPr id="1156" name="Google Shape;1156;p38"/>
          <p:cNvGrpSpPr/>
          <p:nvPr/>
        </p:nvGrpSpPr>
        <p:grpSpPr>
          <a:xfrm>
            <a:off x="9240991" y="3840023"/>
            <a:ext cx="12891" cy="122052"/>
            <a:chOff x="5682925" y="3195675"/>
            <a:chExt cx="255275" cy="412200"/>
          </a:xfrm>
        </p:grpSpPr>
        <p:sp>
          <p:nvSpPr>
            <p:cNvPr id="1157" name="Google Shape;1157;p3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38"/>
          <p:cNvGrpSpPr/>
          <p:nvPr/>
        </p:nvGrpSpPr>
        <p:grpSpPr>
          <a:xfrm>
            <a:off x="8813335" y="5079232"/>
            <a:ext cx="12891" cy="122052"/>
            <a:chOff x="5682925" y="3195675"/>
            <a:chExt cx="255275" cy="412200"/>
          </a:xfrm>
        </p:grpSpPr>
        <p:sp>
          <p:nvSpPr>
            <p:cNvPr id="1165" name="Google Shape;1165;p3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8"/>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38"/>
          <p:cNvGrpSpPr/>
          <p:nvPr/>
        </p:nvGrpSpPr>
        <p:grpSpPr>
          <a:xfrm>
            <a:off x="9224429" y="5079232"/>
            <a:ext cx="12892" cy="122052"/>
            <a:chOff x="5682925" y="3195675"/>
            <a:chExt cx="255288" cy="412200"/>
          </a:xfrm>
        </p:grpSpPr>
        <p:sp>
          <p:nvSpPr>
            <p:cNvPr id="1173" name="Google Shape;1173;p3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8"/>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38"/>
          <p:cNvGrpSpPr/>
          <p:nvPr/>
        </p:nvGrpSpPr>
        <p:grpSpPr>
          <a:xfrm>
            <a:off x="8811414" y="3941856"/>
            <a:ext cx="12892" cy="122052"/>
            <a:chOff x="5682925" y="3195675"/>
            <a:chExt cx="255288" cy="412200"/>
          </a:xfrm>
        </p:grpSpPr>
        <p:sp>
          <p:nvSpPr>
            <p:cNvPr id="1181" name="Google Shape;1181;p38"/>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8"/>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8"/>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8"/>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8"/>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8"/>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8"/>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38"/>
          <p:cNvGrpSpPr/>
          <p:nvPr/>
        </p:nvGrpSpPr>
        <p:grpSpPr>
          <a:xfrm>
            <a:off x="10092464" y="767247"/>
            <a:ext cx="484869" cy="1687807"/>
            <a:chOff x="-327650" y="-282300"/>
            <a:chExt cx="9601375" cy="5700125"/>
          </a:xfrm>
        </p:grpSpPr>
        <p:cxnSp>
          <p:nvCxnSpPr>
            <p:cNvPr id="1189" name="Google Shape;1189;p38"/>
            <p:cNvCxnSpPr/>
            <p:nvPr/>
          </p:nvCxnSpPr>
          <p:spPr>
            <a:xfrm>
              <a:off x="251450" y="-15250"/>
              <a:ext cx="45600" cy="465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90" name="Google Shape;1190;p38"/>
            <p:cNvCxnSpPr/>
            <p:nvPr/>
          </p:nvCxnSpPr>
          <p:spPr>
            <a:xfrm flipH="1">
              <a:off x="-312675" y="-282300"/>
              <a:ext cx="1772400" cy="1593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91" name="Google Shape;1191;p38"/>
            <p:cNvCxnSpPr/>
            <p:nvPr/>
          </p:nvCxnSpPr>
          <p:spPr>
            <a:xfrm flipH="1">
              <a:off x="8755250" y="-85400"/>
              <a:ext cx="495300" cy="52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92" name="Google Shape;1192;p38"/>
            <p:cNvCxnSpPr/>
            <p:nvPr/>
          </p:nvCxnSpPr>
          <p:spPr>
            <a:xfrm rot="10800000">
              <a:off x="7924750" y="-266650"/>
              <a:ext cx="1272600" cy="108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93" name="Google Shape;1193;p38"/>
            <p:cNvCxnSpPr/>
            <p:nvPr/>
          </p:nvCxnSpPr>
          <p:spPr>
            <a:xfrm flipH="1" rot="10800000">
              <a:off x="7551425" y="4004225"/>
              <a:ext cx="1722300" cy="141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94" name="Google Shape;1194;p38"/>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95" name="Google Shape;1195;p38"/>
            <p:cNvCxnSpPr/>
            <p:nvPr/>
          </p:nvCxnSpPr>
          <p:spPr>
            <a:xfrm flipH="1">
              <a:off x="8397175" y="480050"/>
              <a:ext cx="358200" cy="4251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96" name="Google Shape;1196;p38"/>
            <p:cNvCxnSpPr/>
            <p:nvPr/>
          </p:nvCxnSpPr>
          <p:spPr>
            <a:xfrm flipH="1" rot="10800000">
              <a:off x="251450" y="-259150"/>
              <a:ext cx="7757100" cy="1036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197" name="Google Shape;1197;p38"/>
            <p:cNvCxnSpPr/>
            <p:nvPr/>
          </p:nvCxnSpPr>
          <p:spPr>
            <a:xfrm>
              <a:off x="274325" y="4678675"/>
              <a:ext cx="8892600" cy="457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39"/>
          <p:cNvSpPr txBox="1"/>
          <p:nvPr>
            <p:ph type="title"/>
          </p:nvPr>
        </p:nvSpPr>
        <p:spPr>
          <a:xfrm>
            <a:off x="720000" y="445025"/>
            <a:ext cx="830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in the criminal justice system</a:t>
            </a:r>
            <a:endParaRPr/>
          </a:p>
        </p:txBody>
      </p:sp>
      <p:sp>
        <p:nvSpPr>
          <p:cNvPr id="1203" name="Google Shape;1203;p39"/>
          <p:cNvSpPr txBox="1"/>
          <p:nvPr>
            <p:ph idx="1" type="body"/>
          </p:nvPr>
        </p:nvSpPr>
        <p:spPr>
          <a:xfrm>
            <a:off x="4020250" y="1161525"/>
            <a:ext cx="4403700" cy="292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a:t>
            </a:r>
            <a:r>
              <a:rPr lang="en" sz="1500"/>
              <a:t>ssess the likelihood of an individual committing future crimes</a:t>
            </a:r>
            <a:endParaRPr sz="1500"/>
          </a:p>
          <a:p>
            <a:pPr indent="-323850" lvl="0" marL="457200" rtl="0" algn="l">
              <a:spcBef>
                <a:spcPts val="0"/>
              </a:spcBef>
              <a:spcAft>
                <a:spcPts val="0"/>
              </a:spcAft>
              <a:buSzPts val="1500"/>
              <a:buChar char="●"/>
            </a:pPr>
            <a:r>
              <a:rPr lang="en" sz="1500"/>
              <a:t>Sentencing decisions</a:t>
            </a:r>
            <a:endParaRPr sz="1500"/>
          </a:p>
          <a:p>
            <a:pPr indent="-323850" lvl="0" marL="457200" rtl="0" algn="l">
              <a:spcBef>
                <a:spcPts val="0"/>
              </a:spcBef>
              <a:spcAft>
                <a:spcPts val="0"/>
              </a:spcAft>
              <a:buSzPts val="1500"/>
              <a:buChar char="●"/>
            </a:pPr>
            <a:r>
              <a:rPr lang="en" sz="1500"/>
              <a:t>Used to predict defendant’s likelihood of recidivism</a:t>
            </a:r>
            <a:endParaRPr sz="1500"/>
          </a:p>
          <a:p>
            <a:pPr indent="-323850" lvl="0" marL="457200" rtl="0" algn="l">
              <a:spcBef>
                <a:spcPts val="0"/>
              </a:spcBef>
              <a:spcAft>
                <a:spcPts val="0"/>
              </a:spcAft>
              <a:buSzPts val="1500"/>
              <a:buChar char="●"/>
            </a:pPr>
            <a:r>
              <a:rPr lang="en" sz="1500"/>
              <a:t>Bias, discrimination and fairness </a:t>
            </a:r>
            <a:endParaRPr sz="1500"/>
          </a:p>
          <a:p>
            <a:pPr indent="0" lvl="0" marL="457200" rtl="0" algn="l">
              <a:spcBef>
                <a:spcPts val="0"/>
              </a:spcBef>
              <a:spcAft>
                <a:spcPts val="0"/>
              </a:spcAft>
              <a:buNone/>
            </a:pPr>
            <a:r>
              <a:t/>
            </a:r>
            <a:endParaRPr sz="1500"/>
          </a:p>
        </p:txBody>
      </p:sp>
      <p:pic>
        <p:nvPicPr>
          <p:cNvPr id="1204" name="Google Shape;1204;p39"/>
          <p:cNvPicPr preferRelativeResize="0"/>
          <p:nvPr/>
        </p:nvPicPr>
        <p:blipFill>
          <a:blip r:embed="rId3">
            <a:alphaModFix/>
          </a:blip>
          <a:stretch>
            <a:fillRect/>
          </a:stretch>
        </p:blipFill>
        <p:spPr>
          <a:xfrm>
            <a:off x="838550" y="1107750"/>
            <a:ext cx="2928000" cy="292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40"/>
          <p:cNvSpPr txBox="1"/>
          <p:nvPr>
            <p:ph type="title"/>
          </p:nvPr>
        </p:nvSpPr>
        <p:spPr>
          <a:xfrm>
            <a:off x="1268625" y="2069100"/>
            <a:ext cx="5659500" cy="15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Investigation</a:t>
            </a:r>
            <a:endParaRPr>
              <a:solidFill>
                <a:schemeClr val="lt2"/>
              </a:solidFill>
            </a:endParaRPr>
          </a:p>
        </p:txBody>
      </p:sp>
      <p:sp>
        <p:nvSpPr>
          <p:cNvPr id="1210" name="Google Shape;1210;p40"/>
          <p:cNvSpPr txBox="1"/>
          <p:nvPr>
            <p:ph idx="2" type="title"/>
          </p:nvPr>
        </p:nvSpPr>
        <p:spPr>
          <a:xfrm>
            <a:off x="1268625" y="1153200"/>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211" name="Google Shape;1211;p40"/>
          <p:cNvSpPr txBox="1"/>
          <p:nvPr>
            <p:ph idx="1" type="subTitle"/>
          </p:nvPr>
        </p:nvSpPr>
        <p:spPr>
          <a:xfrm>
            <a:off x="1268625" y="3615300"/>
            <a:ext cx="64851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 to Mitigate Racial Bias</a:t>
            </a:r>
            <a:endParaRPr/>
          </a:p>
        </p:txBody>
      </p:sp>
      <p:grpSp>
        <p:nvGrpSpPr>
          <p:cNvPr id="1212" name="Google Shape;1212;p40"/>
          <p:cNvGrpSpPr/>
          <p:nvPr/>
        </p:nvGrpSpPr>
        <p:grpSpPr>
          <a:xfrm>
            <a:off x="9240991" y="3840023"/>
            <a:ext cx="12891" cy="122052"/>
            <a:chOff x="5682925" y="3195675"/>
            <a:chExt cx="255275" cy="412200"/>
          </a:xfrm>
        </p:grpSpPr>
        <p:sp>
          <p:nvSpPr>
            <p:cNvPr id="1213" name="Google Shape;1213;p40"/>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40"/>
          <p:cNvGrpSpPr/>
          <p:nvPr/>
        </p:nvGrpSpPr>
        <p:grpSpPr>
          <a:xfrm>
            <a:off x="8813335" y="5079232"/>
            <a:ext cx="12891" cy="122052"/>
            <a:chOff x="5682925" y="3195675"/>
            <a:chExt cx="255275" cy="412200"/>
          </a:xfrm>
        </p:grpSpPr>
        <p:sp>
          <p:nvSpPr>
            <p:cNvPr id="1221" name="Google Shape;1221;p40"/>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5682925" y="33248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40"/>
          <p:cNvGrpSpPr/>
          <p:nvPr/>
        </p:nvGrpSpPr>
        <p:grpSpPr>
          <a:xfrm>
            <a:off x="9224429" y="5079232"/>
            <a:ext cx="12892" cy="122052"/>
            <a:chOff x="5682925" y="3195675"/>
            <a:chExt cx="255288" cy="412200"/>
          </a:xfrm>
        </p:grpSpPr>
        <p:sp>
          <p:nvSpPr>
            <p:cNvPr id="1229" name="Google Shape;1229;p40"/>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40"/>
          <p:cNvGrpSpPr/>
          <p:nvPr/>
        </p:nvGrpSpPr>
        <p:grpSpPr>
          <a:xfrm>
            <a:off x="8811414" y="3941856"/>
            <a:ext cx="12892" cy="122052"/>
            <a:chOff x="5682925" y="3195675"/>
            <a:chExt cx="255288" cy="412200"/>
          </a:xfrm>
        </p:grpSpPr>
        <p:sp>
          <p:nvSpPr>
            <p:cNvPr id="1237" name="Google Shape;1237;p40"/>
            <p:cNvSpPr/>
            <p:nvPr/>
          </p:nvSpPr>
          <p:spPr>
            <a:xfrm>
              <a:off x="5795900" y="3245875"/>
              <a:ext cx="29325" cy="362000"/>
            </a:xfrm>
            <a:custGeom>
              <a:rect b="b" l="l" r="r" t="t"/>
              <a:pathLst>
                <a:path extrusionOk="0" h="14480" w="1173">
                  <a:moveTo>
                    <a:pt x="1172" y="14250"/>
                  </a:moveTo>
                  <a:cubicBezTo>
                    <a:pt x="1172" y="14375"/>
                    <a:pt x="900" y="14480"/>
                    <a:pt x="586" y="14480"/>
                  </a:cubicBezTo>
                  <a:lnTo>
                    <a:pt x="586" y="14480"/>
                  </a:lnTo>
                  <a:cubicBezTo>
                    <a:pt x="273" y="14480"/>
                    <a:pt x="1" y="14396"/>
                    <a:pt x="1" y="14250"/>
                  </a:cubicBezTo>
                  <a:lnTo>
                    <a:pt x="1" y="231"/>
                  </a:lnTo>
                  <a:cubicBezTo>
                    <a:pt x="1" y="105"/>
                    <a:pt x="273" y="1"/>
                    <a:pt x="586" y="1"/>
                  </a:cubicBezTo>
                  <a:lnTo>
                    <a:pt x="586" y="1"/>
                  </a:lnTo>
                  <a:cubicBezTo>
                    <a:pt x="900" y="1"/>
                    <a:pt x="1172" y="105"/>
                    <a:pt x="1172" y="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5682925" y="3324875"/>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5682938" y="3312588"/>
              <a:ext cx="255275" cy="228600"/>
            </a:xfrm>
            <a:custGeom>
              <a:rect b="b" l="l" r="r" t="t"/>
              <a:pathLst>
                <a:path extrusionOk="0" h="9144" w="10211">
                  <a:moveTo>
                    <a:pt x="5105" y="0"/>
                  </a:moveTo>
                  <a:cubicBezTo>
                    <a:pt x="2281" y="0"/>
                    <a:pt x="0" y="2051"/>
                    <a:pt x="0" y="4562"/>
                  </a:cubicBezTo>
                  <a:cubicBezTo>
                    <a:pt x="0" y="7093"/>
                    <a:pt x="2281" y="9144"/>
                    <a:pt x="5105" y="9144"/>
                  </a:cubicBezTo>
                  <a:cubicBezTo>
                    <a:pt x="7930" y="9144"/>
                    <a:pt x="10211" y="7093"/>
                    <a:pt x="10211" y="4562"/>
                  </a:cubicBezTo>
                  <a:cubicBezTo>
                    <a:pt x="10211" y="2051"/>
                    <a:pt x="7930" y="0"/>
                    <a:pt x="5105" y="0"/>
                  </a:cubicBezTo>
                  <a:close/>
                </a:path>
              </a:pathLst>
            </a:custGeom>
            <a:solidFill>
              <a:srgbClr val="191919">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5763475" y="3288775"/>
              <a:ext cx="94175" cy="120850"/>
            </a:xfrm>
            <a:custGeom>
              <a:rect b="b" l="l" r="r" t="t"/>
              <a:pathLst>
                <a:path extrusionOk="0" h="4834" w="3767">
                  <a:moveTo>
                    <a:pt x="1883" y="1"/>
                  </a:moveTo>
                  <a:cubicBezTo>
                    <a:pt x="837" y="1"/>
                    <a:pt x="0" y="754"/>
                    <a:pt x="0" y="1716"/>
                  </a:cubicBezTo>
                  <a:lnTo>
                    <a:pt x="0" y="3118"/>
                  </a:lnTo>
                  <a:cubicBezTo>
                    <a:pt x="0" y="4081"/>
                    <a:pt x="837" y="4834"/>
                    <a:pt x="1883" y="4834"/>
                  </a:cubicBezTo>
                  <a:cubicBezTo>
                    <a:pt x="2930" y="4834"/>
                    <a:pt x="3766" y="4081"/>
                    <a:pt x="3766" y="3118"/>
                  </a:cubicBezTo>
                  <a:lnTo>
                    <a:pt x="3766" y="1716"/>
                  </a:lnTo>
                  <a:cubicBezTo>
                    <a:pt x="3766" y="754"/>
                    <a:pt x="2930" y="1"/>
                    <a:pt x="18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711150" y="3195675"/>
              <a:ext cx="198800" cy="162700"/>
            </a:xfrm>
            <a:custGeom>
              <a:rect b="b" l="l" r="r" t="t"/>
              <a:pathLst>
                <a:path extrusionOk="0" h="6508" w="7952">
                  <a:moveTo>
                    <a:pt x="3976" y="0"/>
                  </a:moveTo>
                  <a:cubicBezTo>
                    <a:pt x="1779" y="0"/>
                    <a:pt x="1" y="1465"/>
                    <a:pt x="1" y="3264"/>
                  </a:cubicBezTo>
                  <a:cubicBezTo>
                    <a:pt x="1" y="5064"/>
                    <a:pt x="1779" y="6507"/>
                    <a:pt x="3976" y="6507"/>
                  </a:cubicBezTo>
                  <a:cubicBezTo>
                    <a:pt x="6173" y="6507"/>
                    <a:pt x="7952" y="5064"/>
                    <a:pt x="7952" y="3264"/>
                  </a:cubicBezTo>
                  <a:cubicBezTo>
                    <a:pt x="7952" y="1465"/>
                    <a:pt x="6173" y="0"/>
                    <a:pt x="39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711163" y="3195675"/>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5711150" y="3195688"/>
              <a:ext cx="198800" cy="162700"/>
            </a:xfrm>
            <a:custGeom>
              <a:rect b="b" l="l" r="r" t="t"/>
              <a:pathLst>
                <a:path extrusionOk="0" h="6508" w="7952">
                  <a:moveTo>
                    <a:pt x="3976" y="0"/>
                  </a:moveTo>
                  <a:cubicBezTo>
                    <a:pt x="1779" y="0"/>
                    <a:pt x="1" y="1465"/>
                    <a:pt x="1" y="3265"/>
                  </a:cubicBezTo>
                  <a:cubicBezTo>
                    <a:pt x="1" y="5064"/>
                    <a:pt x="1779" y="6508"/>
                    <a:pt x="3976" y="6508"/>
                  </a:cubicBezTo>
                  <a:cubicBezTo>
                    <a:pt x="6173" y="6508"/>
                    <a:pt x="7952" y="5064"/>
                    <a:pt x="7952" y="3265"/>
                  </a:cubicBezTo>
                  <a:cubicBezTo>
                    <a:pt x="7952" y="1465"/>
                    <a:pt x="6173" y="0"/>
                    <a:pt x="3976" y="0"/>
                  </a:cubicBezTo>
                  <a:close/>
                </a:path>
              </a:pathLst>
            </a:custGeom>
            <a:solidFill>
              <a:srgbClr val="191919">
                <a:alpha val="27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40"/>
          <p:cNvGrpSpPr/>
          <p:nvPr/>
        </p:nvGrpSpPr>
        <p:grpSpPr>
          <a:xfrm>
            <a:off x="10092464" y="767247"/>
            <a:ext cx="484869" cy="1687807"/>
            <a:chOff x="-327650" y="-282300"/>
            <a:chExt cx="9601375" cy="5700125"/>
          </a:xfrm>
        </p:grpSpPr>
        <p:cxnSp>
          <p:nvCxnSpPr>
            <p:cNvPr id="1245" name="Google Shape;1245;p40"/>
            <p:cNvCxnSpPr/>
            <p:nvPr/>
          </p:nvCxnSpPr>
          <p:spPr>
            <a:xfrm>
              <a:off x="251450" y="-15250"/>
              <a:ext cx="45600" cy="46557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246" name="Google Shape;1246;p40"/>
            <p:cNvCxnSpPr/>
            <p:nvPr/>
          </p:nvCxnSpPr>
          <p:spPr>
            <a:xfrm flipH="1">
              <a:off x="-312675" y="-282300"/>
              <a:ext cx="1772400" cy="15933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247" name="Google Shape;1247;p40"/>
            <p:cNvCxnSpPr/>
            <p:nvPr/>
          </p:nvCxnSpPr>
          <p:spPr>
            <a:xfrm flipH="1">
              <a:off x="8755250" y="-85400"/>
              <a:ext cx="495300" cy="5274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248" name="Google Shape;1248;p40"/>
            <p:cNvCxnSpPr/>
            <p:nvPr/>
          </p:nvCxnSpPr>
          <p:spPr>
            <a:xfrm rot="10800000">
              <a:off x="7924750" y="-266650"/>
              <a:ext cx="1272600" cy="1089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249" name="Google Shape;1249;p40"/>
            <p:cNvCxnSpPr/>
            <p:nvPr/>
          </p:nvCxnSpPr>
          <p:spPr>
            <a:xfrm flipH="1" rot="10800000">
              <a:off x="7551425" y="4004225"/>
              <a:ext cx="1722300" cy="14136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250" name="Google Shape;1250;p40"/>
            <p:cNvCxnSpPr/>
            <p:nvPr/>
          </p:nvCxnSpPr>
          <p:spPr>
            <a:xfrm>
              <a:off x="-327650" y="4274825"/>
              <a:ext cx="1508700" cy="9600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251" name="Google Shape;1251;p40"/>
            <p:cNvCxnSpPr/>
            <p:nvPr/>
          </p:nvCxnSpPr>
          <p:spPr>
            <a:xfrm flipH="1">
              <a:off x="8397175" y="480050"/>
              <a:ext cx="358200" cy="42519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252" name="Google Shape;1252;p40"/>
            <p:cNvCxnSpPr/>
            <p:nvPr/>
          </p:nvCxnSpPr>
          <p:spPr>
            <a:xfrm flipH="1" rot="10800000">
              <a:off x="251450" y="-259150"/>
              <a:ext cx="7757100" cy="10365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cxnSp>
          <p:nvCxnSpPr>
            <p:cNvPr id="1253" name="Google Shape;1253;p40"/>
            <p:cNvCxnSpPr/>
            <p:nvPr/>
          </p:nvCxnSpPr>
          <p:spPr>
            <a:xfrm>
              <a:off x="274325" y="4678675"/>
              <a:ext cx="8892600" cy="457200"/>
            </a:xfrm>
            <a:prstGeom prst="straightConnector1">
              <a:avLst/>
            </a:prstGeom>
            <a:noFill/>
            <a:ln cap="flat" cmpd="sng" w="28575">
              <a:solidFill>
                <a:schemeClr val="lt2"/>
              </a:solidFill>
              <a:prstDash val="solid"/>
              <a:round/>
              <a:headEnd len="med" w="med" type="none"/>
              <a:tailEnd len="med" w="med" type="none"/>
            </a:ln>
            <a:effectLst>
              <a:outerShdw blurRad="57150" rotWithShape="0" algn="bl" dir="5400000" dist="161925">
                <a:srgbClr val="000000">
                  <a:alpha val="46000"/>
                </a:srgbClr>
              </a:outerShdw>
            </a:effectLst>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is it important to remove bias?</a:t>
            </a:r>
            <a:endParaRPr/>
          </a:p>
        </p:txBody>
      </p:sp>
      <p:sp>
        <p:nvSpPr>
          <p:cNvPr id="1259" name="Google Shape;1259;p41"/>
          <p:cNvSpPr txBox="1"/>
          <p:nvPr>
            <p:ph idx="1" type="body"/>
          </p:nvPr>
        </p:nvSpPr>
        <p:spPr>
          <a:xfrm>
            <a:off x="720000" y="1442842"/>
            <a:ext cx="7704000" cy="317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Bias in AI systems erodes trust in the technology and the institutions that use them.</a:t>
            </a:r>
            <a:endParaRPr sz="1800"/>
          </a:p>
          <a:p>
            <a:pPr indent="-342900" lvl="0" marL="457200" rtl="0" algn="l">
              <a:spcBef>
                <a:spcPts val="0"/>
              </a:spcBef>
              <a:spcAft>
                <a:spcPts val="0"/>
              </a:spcAft>
              <a:buSzPts val="1800"/>
              <a:buChar char="●"/>
            </a:pPr>
            <a:r>
              <a:rPr lang="en" sz="1800"/>
              <a:t>If an AI model is trained on biased data or incorporates biased features, it can reinforce existing societal prejudices and stereotypes.</a:t>
            </a:r>
            <a:endParaRPr sz="1800"/>
          </a:p>
          <a:p>
            <a:pPr indent="-342900" lvl="0" marL="457200" rtl="0" algn="l">
              <a:spcBef>
                <a:spcPts val="0"/>
              </a:spcBef>
              <a:spcAft>
                <a:spcPts val="0"/>
              </a:spcAft>
              <a:buSzPts val="1800"/>
              <a:buChar char="●"/>
            </a:pPr>
            <a:r>
              <a:rPr lang="en" sz="1800"/>
              <a:t>Biased AI predictions can result in individuals being subjected to unjustified surveillance, denial of opportunities, or excessive punishment, violating their human rights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plan to reduce bias</a:t>
            </a:r>
            <a:endParaRPr/>
          </a:p>
        </p:txBody>
      </p:sp>
      <p:sp>
        <p:nvSpPr>
          <p:cNvPr id="1265" name="Google Shape;1265;p42"/>
          <p:cNvSpPr txBox="1"/>
          <p:nvPr>
            <p:ph idx="1" type="body"/>
          </p:nvPr>
        </p:nvSpPr>
        <p:spPr>
          <a:xfrm>
            <a:off x="720000" y="1215742"/>
            <a:ext cx="7704000" cy="303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Identify and Address Biased Variables: Analyze the input variables used in the model to identify any potential biases. Examine whether certain variables, such as race or socioeconomic status, are proxies for bias and remove them if possible.</a:t>
            </a:r>
            <a:endParaRPr/>
          </a:p>
          <a:p>
            <a:pPr indent="-317500" lvl="0" marL="457200" rtl="0" algn="l">
              <a:spcBef>
                <a:spcPts val="0"/>
              </a:spcBef>
              <a:spcAft>
                <a:spcPts val="0"/>
              </a:spcAft>
              <a:buSzPts val="1400"/>
              <a:buChar char="●"/>
            </a:pPr>
            <a:r>
              <a:rPr lang="en"/>
              <a:t>Bias can </a:t>
            </a:r>
            <a:r>
              <a:rPr lang="en"/>
              <a:t>also arise from human decision-making during the data labeling and model training process.</a:t>
            </a:r>
            <a:endParaRPr/>
          </a:p>
          <a:p>
            <a:pPr indent="-317500" lvl="0" marL="457200" rtl="0" algn="l">
              <a:spcBef>
                <a:spcPts val="0"/>
              </a:spcBef>
              <a:spcAft>
                <a:spcPts val="0"/>
              </a:spcAft>
              <a:buSzPts val="1400"/>
              <a:buChar char="●"/>
            </a:pPr>
            <a:r>
              <a:rPr lang="en"/>
              <a:t>Ensure that the training data used to develop the AI model is diverse and representative of the population it aims to predict for.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riminology Major for College: Criminal Statistics by Slidesgo">
  <a:themeElements>
    <a:clrScheme name="Simple Light">
      <a:dk1>
        <a:srgbClr val="FFFFFF"/>
      </a:dk1>
      <a:lt1>
        <a:srgbClr val="191919"/>
      </a:lt1>
      <a:dk2>
        <a:srgbClr val="58595B"/>
      </a:dk2>
      <a:lt2>
        <a:srgbClr val="A30000"/>
      </a:lt2>
      <a:accent1>
        <a:srgbClr val="F1C232"/>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